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디딤고딕" charset="1" panose="02020503020101020101"/>
      <p:regular r:id="rId10"/>
    </p:embeddedFont>
    <p:embeddedFont>
      <p:font typeface="210 디딤고딕 Bold" charset="1" panose="02020503020101020101"/>
      <p:regular r:id="rId11"/>
    </p:embeddedFont>
    <p:embeddedFont>
      <p:font typeface="210 디딤고딕 Light" charset="1" panose="02020503020101020101"/>
      <p:regular r:id="rId12"/>
    </p:embeddedFont>
    <p:embeddedFont>
      <p:font typeface="210 네모진" charset="1" panose="02020503020101020101"/>
      <p:regular r:id="rId13"/>
    </p:embeddedFont>
    <p:embeddedFont>
      <p:font typeface="210 네모진 Bold" charset="1" panose="02020503020101020101"/>
      <p:regular r:id="rId14"/>
    </p:embeddedFont>
    <p:embeddedFont>
      <p:font typeface="210 네모진 Light" charset="1" panose="02020503020101020101"/>
      <p:regular r:id="rId15"/>
    </p:embeddedFont>
    <p:embeddedFont>
      <p:font typeface="210 네모진 Ultra-Bold" charset="1" panose="02020503020101020101"/>
      <p:regular r:id="rId16"/>
    </p:embeddedFont>
    <p:embeddedFont>
      <p:font typeface="210 네모진 Heavy" charset="1" panose="02020503020101020101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Chonburi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51" Target="slides/slide21.xml" Type="http://schemas.openxmlformats.org/officeDocument/2006/relationships/slide"/><Relationship Id="rId52" Target="slides/slide22.xml" Type="http://schemas.openxmlformats.org/officeDocument/2006/relationships/slide"/><Relationship Id="rId53" Target="slides/slide23.xml" Type="http://schemas.openxmlformats.org/officeDocument/2006/relationships/slide"/><Relationship Id="rId54" Target="slides/slide24.xml" Type="http://schemas.openxmlformats.org/officeDocument/2006/relationships/slide"/><Relationship Id="rId55" Target="slides/slide25.xml" Type="http://schemas.openxmlformats.org/officeDocument/2006/relationships/slide"/><Relationship Id="rId56" Target="slides/slide26.xml" Type="http://schemas.openxmlformats.org/officeDocument/2006/relationships/slide"/><Relationship Id="rId57" Target="slides/slide27.xml" Type="http://schemas.openxmlformats.org/officeDocument/2006/relationships/slide"/><Relationship Id="rId58" Target="slides/slide28.xml" Type="http://schemas.openxmlformats.org/officeDocument/2006/relationships/slide"/><Relationship Id="rId59" Target="slides/slide29.xml" Type="http://schemas.openxmlformats.org/officeDocument/2006/relationships/slide"/><Relationship Id="rId6" Target="fonts/font6.fntdata" Type="http://schemas.openxmlformats.org/officeDocument/2006/relationships/font"/><Relationship Id="rId60" Target="slides/slide30.xml" Type="http://schemas.openxmlformats.org/officeDocument/2006/relationships/slide"/><Relationship Id="rId61" Target="slides/slide3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14.pn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0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5.png" Type="http://schemas.openxmlformats.org/officeDocument/2006/relationships/image"/><Relationship Id="rId7" Target="../media/image19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3.jpeg" Type="http://schemas.openxmlformats.org/officeDocument/2006/relationships/image"/><Relationship Id="rId7" Target="../media/VAGEDuDvI4U.mp4" Type="http://schemas.openxmlformats.org/officeDocument/2006/relationships/video"/><Relationship Id="rId8" Target="../media/VAGEDuDvI4U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026303" y="3643670"/>
            <a:ext cx="5637673" cy="4650344"/>
          </a:xfrm>
          <a:custGeom>
            <a:avLst/>
            <a:gdLst/>
            <a:ahLst/>
            <a:cxnLst/>
            <a:rect r="r" b="b" t="t" l="l"/>
            <a:pathLst>
              <a:path h="4650344" w="5637673">
                <a:moveTo>
                  <a:pt x="0" y="0"/>
                </a:moveTo>
                <a:lnTo>
                  <a:pt x="5637674" y="0"/>
                </a:lnTo>
                <a:lnTo>
                  <a:pt x="5637674" y="4650344"/>
                </a:lnTo>
                <a:lnTo>
                  <a:pt x="0" y="4650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9" r="0" b="-159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4020317" y="1865344"/>
            <a:ext cx="10247366" cy="1326753"/>
            <a:chOff x="0" y="0"/>
            <a:chExt cx="4798035" cy="62121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98035" cy="621214"/>
            </a:xfrm>
            <a:custGeom>
              <a:avLst/>
              <a:gdLst/>
              <a:ahLst/>
              <a:cxnLst/>
              <a:rect r="r" b="b" t="t" l="l"/>
              <a:pathLst>
                <a:path h="621214" w="4798035">
                  <a:moveTo>
                    <a:pt x="21910" y="0"/>
                  </a:moveTo>
                  <a:lnTo>
                    <a:pt x="4776126" y="0"/>
                  </a:lnTo>
                  <a:cubicBezTo>
                    <a:pt x="4781936" y="0"/>
                    <a:pt x="4787509" y="2308"/>
                    <a:pt x="4791618" y="6417"/>
                  </a:cubicBezTo>
                  <a:cubicBezTo>
                    <a:pt x="4795727" y="10526"/>
                    <a:pt x="4798035" y="16099"/>
                    <a:pt x="4798035" y="21910"/>
                  </a:cubicBezTo>
                  <a:lnTo>
                    <a:pt x="4798035" y="599305"/>
                  </a:lnTo>
                  <a:cubicBezTo>
                    <a:pt x="4798035" y="605115"/>
                    <a:pt x="4795727" y="610688"/>
                    <a:pt x="4791618" y="614797"/>
                  </a:cubicBezTo>
                  <a:cubicBezTo>
                    <a:pt x="4787509" y="618906"/>
                    <a:pt x="4781936" y="621214"/>
                    <a:pt x="4776126" y="621214"/>
                  </a:cubicBezTo>
                  <a:lnTo>
                    <a:pt x="21910" y="621214"/>
                  </a:lnTo>
                  <a:cubicBezTo>
                    <a:pt x="16099" y="621214"/>
                    <a:pt x="10526" y="618906"/>
                    <a:pt x="6417" y="614797"/>
                  </a:cubicBezTo>
                  <a:cubicBezTo>
                    <a:pt x="2308" y="610688"/>
                    <a:pt x="0" y="605115"/>
                    <a:pt x="0" y="599305"/>
                  </a:cubicBezTo>
                  <a:lnTo>
                    <a:pt x="0" y="21910"/>
                  </a:lnTo>
                  <a:cubicBezTo>
                    <a:pt x="0" y="16099"/>
                    <a:pt x="2308" y="10526"/>
                    <a:pt x="6417" y="6417"/>
                  </a:cubicBezTo>
                  <a:cubicBezTo>
                    <a:pt x="10526" y="2308"/>
                    <a:pt x="16099" y="0"/>
                    <a:pt x="2191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23825"/>
              <a:ext cx="4798035" cy="74503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863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338540" y="4328880"/>
            <a:ext cx="6196095" cy="104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4"/>
              </a:lnSpc>
            </a:pPr>
            <a:r>
              <a:rPr lang="en-US" sz="6082">
                <a:solidFill>
                  <a:srgbClr val="FF5757"/>
                </a:solidFill>
                <a:latin typeface="210 네모진 Bold"/>
              </a:rPr>
              <a:t>T</a:t>
            </a:r>
            <a:r>
              <a:rPr lang="en-US" sz="6082">
                <a:solidFill>
                  <a:srgbClr val="40352D"/>
                </a:solidFill>
                <a:latin typeface="210 네모진 Bold"/>
              </a:rPr>
              <a:t>ake</a:t>
            </a:r>
            <a:r>
              <a:rPr lang="en-US" sz="6082">
                <a:solidFill>
                  <a:srgbClr val="000000"/>
                </a:solidFill>
                <a:latin typeface="210 네모진 Bold"/>
              </a:rPr>
              <a:t> </a:t>
            </a:r>
            <a:r>
              <a:rPr lang="en-US" sz="6082">
                <a:solidFill>
                  <a:srgbClr val="FFDE59"/>
                </a:solidFill>
                <a:latin typeface="210 네모진 Bold"/>
              </a:rPr>
              <a:t>O</a:t>
            </a:r>
            <a:r>
              <a:rPr lang="en-US" sz="6082">
                <a:solidFill>
                  <a:srgbClr val="40352D"/>
                </a:solidFill>
                <a:latin typeface="210 네모진 Bold"/>
              </a:rPr>
              <a:t>ff</a:t>
            </a:r>
            <a:r>
              <a:rPr lang="en-US" sz="6082">
                <a:solidFill>
                  <a:srgbClr val="000000"/>
                </a:solidFill>
                <a:latin typeface="210 네모진 Bold"/>
              </a:rPr>
              <a:t>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58675" y="6869358"/>
            <a:ext cx="1228037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210 네모진"/>
                <a:ea typeface="210 네모진"/>
              </a:rPr>
              <a:t>3조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34151" y="7533027"/>
            <a:ext cx="435256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210 네모진"/>
                <a:ea typeface="210 네모진"/>
              </a:rPr>
              <a:t>김정희 | 김서현 | 전시유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44000" y="5384070"/>
            <a:ext cx="7237603" cy="104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1"/>
              </a:lnSpc>
            </a:pPr>
            <a:r>
              <a:rPr lang="en-US" sz="6079">
                <a:solidFill>
                  <a:srgbClr val="7ED957"/>
                </a:solidFill>
                <a:latin typeface="210 네모진 Bold"/>
              </a:rPr>
              <a:t>C</a:t>
            </a:r>
            <a:r>
              <a:rPr lang="en-US" sz="6079">
                <a:solidFill>
                  <a:srgbClr val="40352D"/>
                </a:solidFill>
                <a:latin typeface="210 네모진 Bold"/>
              </a:rPr>
              <a:t>alories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405121" y="2047277"/>
            <a:ext cx="9477757" cy="110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9"/>
              </a:lnSpc>
              <a:spcBef>
                <a:spcPct val="0"/>
              </a:spcBef>
            </a:pPr>
            <a:r>
              <a:rPr lang="en-US" sz="5999">
                <a:solidFill>
                  <a:srgbClr val="40352D"/>
                </a:solidFill>
                <a:ea typeface="210 네모진 Bold"/>
              </a:rPr>
              <a:t>식단 관리 프로그램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4062642" y="4589172"/>
            <a:ext cx="1043125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프로그램 수행 결과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992706" y="2577330"/>
            <a:ext cx="5007060" cy="5985324"/>
          </a:xfrm>
          <a:custGeom>
            <a:avLst/>
            <a:gdLst/>
            <a:ahLst/>
            <a:cxnLst/>
            <a:rect r="r" b="b" t="t" l="l"/>
            <a:pathLst>
              <a:path h="5985324" w="5007060">
                <a:moveTo>
                  <a:pt x="0" y="0"/>
                </a:moveTo>
                <a:lnTo>
                  <a:pt x="5007060" y="0"/>
                </a:lnTo>
                <a:lnTo>
                  <a:pt x="5007060" y="5985325"/>
                </a:lnTo>
                <a:lnTo>
                  <a:pt x="0" y="5985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86" t="0" r="-4132" b="-11949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22584" y="6853931"/>
            <a:ext cx="4768109" cy="549563"/>
          </a:xfrm>
          <a:custGeom>
            <a:avLst/>
            <a:gdLst/>
            <a:ahLst/>
            <a:cxnLst/>
            <a:rect r="r" b="b" t="t" l="l"/>
            <a:pathLst>
              <a:path h="549563" w="4768109">
                <a:moveTo>
                  <a:pt x="0" y="0"/>
                </a:moveTo>
                <a:lnTo>
                  <a:pt x="4768109" y="0"/>
                </a:lnTo>
                <a:lnTo>
                  <a:pt x="4768109" y="549563"/>
                </a:lnTo>
                <a:lnTo>
                  <a:pt x="0" y="54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4748" r="0" b="-600087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808713" y="6853931"/>
            <a:ext cx="4665972" cy="568467"/>
          </a:xfrm>
          <a:custGeom>
            <a:avLst/>
            <a:gdLst/>
            <a:ahLst/>
            <a:cxnLst/>
            <a:rect r="r" b="b" t="t" l="l"/>
            <a:pathLst>
              <a:path h="568467" w="4665972">
                <a:moveTo>
                  <a:pt x="0" y="0"/>
                </a:moveTo>
                <a:lnTo>
                  <a:pt x="4665972" y="0"/>
                </a:lnTo>
                <a:lnTo>
                  <a:pt x="4665972" y="568467"/>
                </a:lnTo>
                <a:lnTo>
                  <a:pt x="0" y="568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24489" r="0" b="-340978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22584" y="7865520"/>
            <a:ext cx="10043999" cy="857147"/>
          </a:xfrm>
          <a:custGeom>
            <a:avLst/>
            <a:gdLst/>
            <a:ahLst/>
            <a:cxnLst/>
            <a:rect r="r" b="b" t="t" l="l"/>
            <a:pathLst>
              <a:path h="857147" w="10043999">
                <a:moveTo>
                  <a:pt x="0" y="0"/>
                </a:moveTo>
                <a:lnTo>
                  <a:pt x="10044000" y="0"/>
                </a:lnTo>
                <a:lnTo>
                  <a:pt x="10044000" y="857147"/>
                </a:lnTo>
                <a:lnTo>
                  <a:pt x="0" y="857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315716" y="1605288"/>
            <a:ext cx="2548696" cy="61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47"/>
              </a:lnSpc>
              <a:spcBef>
                <a:spcPct val="0"/>
              </a:spcBef>
            </a:pPr>
            <a:r>
              <a:rPr lang="en-US" sz="3299">
                <a:solidFill>
                  <a:srgbClr val="332519"/>
                </a:solidFill>
                <a:latin typeface="210 네모진 Bold"/>
                <a:ea typeface="210 네모진 Bold"/>
              </a:rPr>
              <a:t>&lt; 메인 화면 &gt;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228080" y="2512780"/>
            <a:ext cx="10764625" cy="3738028"/>
            <a:chOff x="0" y="0"/>
            <a:chExt cx="14352834" cy="49840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478352"/>
              <a:ext cx="7811468" cy="3750478"/>
            </a:xfrm>
            <a:custGeom>
              <a:avLst/>
              <a:gdLst/>
              <a:ahLst/>
              <a:cxnLst/>
              <a:rect r="r" b="b" t="t" l="l"/>
              <a:pathLst>
                <a:path h="3750478" w="7811468">
                  <a:moveTo>
                    <a:pt x="0" y="0"/>
                  </a:moveTo>
                  <a:lnTo>
                    <a:pt x="7811468" y="0"/>
                  </a:lnTo>
                  <a:lnTo>
                    <a:pt x="7811468" y="3750478"/>
                  </a:lnTo>
                  <a:lnTo>
                    <a:pt x="0" y="3750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8458" r="-56407" b="-11183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756849" cy="505834"/>
            </a:xfrm>
            <a:custGeom>
              <a:avLst/>
              <a:gdLst/>
              <a:ahLst/>
              <a:cxnLst/>
              <a:rect r="r" b="b" t="t" l="l"/>
              <a:pathLst>
                <a:path h="505834" w="7756849">
                  <a:moveTo>
                    <a:pt x="0" y="0"/>
                  </a:moveTo>
                  <a:lnTo>
                    <a:pt x="7756849" y="0"/>
                  </a:lnTo>
                  <a:lnTo>
                    <a:pt x="7756849" y="505834"/>
                  </a:lnTo>
                  <a:lnTo>
                    <a:pt x="0" y="505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01" t="0" r="-56879" b="-101002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7433507" y="755207"/>
              <a:ext cx="6919326" cy="4228830"/>
            </a:xfrm>
            <a:custGeom>
              <a:avLst/>
              <a:gdLst/>
              <a:ahLst/>
              <a:cxnLst/>
              <a:rect r="r" b="b" t="t" l="l"/>
              <a:pathLst>
                <a:path h="4228830" w="6919326">
                  <a:moveTo>
                    <a:pt x="0" y="0"/>
                  </a:moveTo>
                  <a:lnTo>
                    <a:pt x="6919327" y="0"/>
                  </a:lnTo>
                  <a:lnTo>
                    <a:pt x="6919327" y="4228831"/>
                  </a:lnTo>
                  <a:lnTo>
                    <a:pt x="0" y="422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1650" t="-30652" r="-9324" b="-1348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2113947" y="2520092"/>
            <a:ext cx="7457352" cy="3453943"/>
            <a:chOff x="0" y="0"/>
            <a:chExt cx="9943136" cy="46052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163965" y="2516782"/>
              <a:ext cx="4779171" cy="2088476"/>
            </a:xfrm>
            <a:custGeom>
              <a:avLst/>
              <a:gdLst/>
              <a:ahLst/>
              <a:cxnLst/>
              <a:rect r="r" b="b" t="t" l="l"/>
              <a:pathLst>
                <a:path h="2088476" w="4779171">
                  <a:moveTo>
                    <a:pt x="0" y="0"/>
                  </a:moveTo>
                  <a:lnTo>
                    <a:pt x="4779171" y="0"/>
                  </a:lnTo>
                  <a:lnTo>
                    <a:pt x="4779171" y="2088476"/>
                  </a:lnTo>
                  <a:lnTo>
                    <a:pt x="0" y="2088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3385" t="-132842" r="-75758" b="-39110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2516782"/>
              <a:ext cx="4617216" cy="2088476"/>
            </a:xfrm>
            <a:custGeom>
              <a:avLst/>
              <a:gdLst/>
              <a:ahLst/>
              <a:cxnLst/>
              <a:rect r="r" b="b" t="t" l="l"/>
              <a:pathLst>
                <a:path h="2088476" w="4617216">
                  <a:moveTo>
                    <a:pt x="0" y="0"/>
                  </a:moveTo>
                  <a:lnTo>
                    <a:pt x="4617216" y="0"/>
                  </a:lnTo>
                  <a:lnTo>
                    <a:pt x="4617216" y="2088476"/>
                  </a:lnTo>
                  <a:lnTo>
                    <a:pt x="0" y="2088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447" t="-121012" r="-73663" b="-367374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617216" cy="2253443"/>
            </a:xfrm>
            <a:custGeom>
              <a:avLst/>
              <a:gdLst/>
              <a:ahLst/>
              <a:cxnLst/>
              <a:rect r="r" b="b" t="t" l="l"/>
              <a:pathLst>
                <a:path h="2253443" w="4617216">
                  <a:moveTo>
                    <a:pt x="0" y="0"/>
                  </a:moveTo>
                  <a:lnTo>
                    <a:pt x="4617216" y="0"/>
                  </a:lnTo>
                  <a:lnTo>
                    <a:pt x="4617216" y="2253443"/>
                  </a:lnTo>
                  <a:lnTo>
                    <a:pt x="0" y="2253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9679" t="-134881" r="-70033" b="-331656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5163965" y="0"/>
              <a:ext cx="4779171" cy="2253443"/>
            </a:xfrm>
            <a:custGeom>
              <a:avLst/>
              <a:gdLst/>
              <a:ahLst/>
              <a:cxnLst/>
              <a:rect r="r" b="b" t="t" l="l"/>
              <a:pathLst>
                <a:path h="2253443" w="4779171">
                  <a:moveTo>
                    <a:pt x="0" y="0"/>
                  </a:moveTo>
                  <a:lnTo>
                    <a:pt x="4779171" y="0"/>
                  </a:lnTo>
                  <a:lnTo>
                    <a:pt x="4779171" y="2253443"/>
                  </a:lnTo>
                  <a:lnTo>
                    <a:pt x="0" y="2253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3879" t="-151285" r="-80776" b="-376241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3136453" y="6174061"/>
            <a:ext cx="5791878" cy="2836656"/>
          </a:xfrm>
          <a:custGeom>
            <a:avLst/>
            <a:gdLst/>
            <a:ahLst/>
            <a:cxnLst/>
            <a:rect r="r" b="b" t="t" l="l"/>
            <a:pathLst>
              <a:path h="2836656" w="5791878">
                <a:moveTo>
                  <a:pt x="0" y="0"/>
                </a:moveTo>
                <a:lnTo>
                  <a:pt x="5791878" y="0"/>
                </a:lnTo>
                <a:lnTo>
                  <a:pt x="5791878" y="2836655"/>
                </a:lnTo>
                <a:lnTo>
                  <a:pt x="0" y="2836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90395" b="-155215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463014" y="8464803"/>
            <a:ext cx="5344473" cy="561907"/>
          </a:xfrm>
          <a:custGeom>
            <a:avLst/>
            <a:gdLst/>
            <a:ahLst/>
            <a:cxnLst/>
            <a:rect r="r" b="b" t="t" l="l"/>
            <a:pathLst>
              <a:path h="561907" w="5344473">
                <a:moveTo>
                  <a:pt x="0" y="0"/>
                </a:moveTo>
                <a:lnTo>
                  <a:pt x="5344473" y="0"/>
                </a:lnTo>
                <a:lnTo>
                  <a:pt x="5344473" y="561907"/>
                </a:lnTo>
                <a:lnTo>
                  <a:pt x="0" y="5619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53" t="-993933" r="-73437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463014" y="7668498"/>
            <a:ext cx="5344473" cy="624855"/>
          </a:xfrm>
          <a:custGeom>
            <a:avLst/>
            <a:gdLst/>
            <a:ahLst/>
            <a:cxnLst/>
            <a:rect r="r" b="b" t="t" l="l"/>
            <a:pathLst>
              <a:path h="624855" w="5344473">
                <a:moveTo>
                  <a:pt x="0" y="0"/>
                </a:moveTo>
                <a:lnTo>
                  <a:pt x="5344473" y="0"/>
                </a:lnTo>
                <a:lnTo>
                  <a:pt x="5344473" y="624855"/>
                </a:lnTo>
                <a:lnTo>
                  <a:pt x="0" y="6248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20531" r="0" b="-48133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463014" y="2207681"/>
            <a:ext cx="5396076" cy="5289367"/>
          </a:xfrm>
          <a:custGeom>
            <a:avLst/>
            <a:gdLst/>
            <a:ahLst/>
            <a:cxnLst/>
            <a:rect r="r" b="b" t="t" l="l"/>
            <a:pathLst>
              <a:path h="5289367" w="5396076">
                <a:moveTo>
                  <a:pt x="0" y="0"/>
                </a:moveTo>
                <a:lnTo>
                  <a:pt x="5396076" y="0"/>
                </a:lnTo>
                <a:lnTo>
                  <a:pt x="5396076" y="5289367"/>
                </a:lnTo>
                <a:lnTo>
                  <a:pt x="0" y="52893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464" t="-6814" r="-4783" b="-30679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914601" y="1340283"/>
            <a:ext cx="5246451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사용자 정보 입력 받기 &gt;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0280300" y="2982004"/>
            <a:ext cx="6726754" cy="5181186"/>
            <a:chOff x="0" y="0"/>
            <a:chExt cx="8969005" cy="690824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379994" cy="6908248"/>
            </a:xfrm>
            <a:custGeom>
              <a:avLst/>
              <a:gdLst/>
              <a:ahLst/>
              <a:cxnLst/>
              <a:rect r="r" b="b" t="t" l="l"/>
              <a:pathLst>
                <a:path h="6908248" w="4379994">
                  <a:moveTo>
                    <a:pt x="0" y="0"/>
                  </a:moveTo>
                  <a:lnTo>
                    <a:pt x="4379994" y="0"/>
                  </a:lnTo>
                  <a:lnTo>
                    <a:pt x="4379994" y="6908248"/>
                  </a:lnTo>
                  <a:lnTo>
                    <a:pt x="0" y="6908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330" t="0" r="-36054" b="-31335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521283" y="0"/>
              <a:ext cx="4447722" cy="6908248"/>
            </a:xfrm>
            <a:custGeom>
              <a:avLst/>
              <a:gdLst/>
              <a:ahLst/>
              <a:cxnLst/>
              <a:rect r="r" b="b" t="t" l="l"/>
              <a:pathLst>
                <a:path h="6908248" w="4447722">
                  <a:moveTo>
                    <a:pt x="0" y="0"/>
                  </a:moveTo>
                  <a:lnTo>
                    <a:pt x="4447722" y="0"/>
                  </a:lnTo>
                  <a:lnTo>
                    <a:pt x="4447722" y="6908248"/>
                  </a:lnTo>
                  <a:lnTo>
                    <a:pt x="0" y="6908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880" t="0" r="-33585" b="-34174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2973439" y="4825480"/>
            <a:ext cx="5206840" cy="4007006"/>
          </a:xfrm>
          <a:custGeom>
            <a:avLst/>
            <a:gdLst/>
            <a:ahLst/>
            <a:cxnLst/>
            <a:rect r="r" b="b" t="t" l="l"/>
            <a:pathLst>
              <a:path h="4007006" w="5206840">
                <a:moveTo>
                  <a:pt x="0" y="0"/>
                </a:moveTo>
                <a:lnTo>
                  <a:pt x="5206841" y="0"/>
                </a:lnTo>
                <a:lnTo>
                  <a:pt x="5206841" y="4007007"/>
                </a:lnTo>
                <a:lnTo>
                  <a:pt x="0" y="4007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20" t="0" r="-53155" b="-8151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132008" y="2982004"/>
            <a:ext cx="2766533" cy="1275280"/>
          </a:xfrm>
          <a:custGeom>
            <a:avLst/>
            <a:gdLst/>
            <a:ahLst/>
            <a:cxnLst/>
            <a:rect r="r" b="b" t="t" l="l"/>
            <a:pathLst>
              <a:path h="1275280" w="2766533">
                <a:moveTo>
                  <a:pt x="0" y="0"/>
                </a:moveTo>
                <a:lnTo>
                  <a:pt x="2766532" y="0"/>
                </a:lnTo>
                <a:lnTo>
                  <a:pt x="2766532" y="1275280"/>
                </a:lnTo>
                <a:lnTo>
                  <a:pt x="0" y="1275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402" t="0" r="-71291" b="-6649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955976" y="2579935"/>
            <a:ext cx="4847167" cy="2051868"/>
          </a:xfrm>
          <a:custGeom>
            <a:avLst/>
            <a:gdLst/>
            <a:ahLst/>
            <a:cxnLst/>
            <a:rect r="r" b="b" t="t" l="l"/>
            <a:pathLst>
              <a:path h="2051868" w="4847167">
                <a:moveTo>
                  <a:pt x="0" y="0"/>
                </a:moveTo>
                <a:lnTo>
                  <a:pt x="4847167" y="0"/>
                </a:lnTo>
                <a:lnTo>
                  <a:pt x="4847167" y="2051868"/>
                </a:lnTo>
                <a:lnTo>
                  <a:pt x="0" y="2051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21" r="0" b="-621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225045" y="2579935"/>
            <a:ext cx="4621870" cy="6209968"/>
            <a:chOff x="0" y="0"/>
            <a:chExt cx="6162493" cy="827995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4288363"/>
              <a:ext cx="6162493" cy="3991595"/>
            </a:xfrm>
            <a:custGeom>
              <a:avLst/>
              <a:gdLst/>
              <a:ahLst/>
              <a:cxnLst/>
              <a:rect r="r" b="b" t="t" l="l"/>
              <a:pathLst>
                <a:path h="3991595" w="6162493">
                  <a:moveTo>
                    <a:pt x="0" y="0"/>
                  </a:moveTo>
                  <a:lnTo>
                    <a:pt x="6162493" y="0"/>
                  </a:lnTo>
                  <a:lnTo>
                    <a:pt x="6162493" y="3991595"/>
                  </a:lnTo>
                  <a:lnTo>
                    <a:pt x="0" y="3991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3623" t="-1875" r="-23450" b="-5531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162493" cy="3634102"/>
            </a:xfrm>
            <a:custGeom>
              <a:avLst/>
              <a:gdLst/>
              <a:ahLst/>
              <a:cxnLst/>
              <a:rect r="r" b="b" t="t" l="l"/>
              <a:pathLst>
                <a:path h="3634102" w="6162493">
                  <a:moveTo>
                    <a:pt x="0" y="0"/>
                  </a:moveTo>
                  <a:lnTo>
                    <a:pt x="6162493" y="0"/>
                  </a:lnTo>
                  <a:lnTo>
                    <a:pt x="6162493" y="3634102"/>
                  </a:lnTo>
                  <a:lnTo>
                    <a:pt x="0" y="363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686" t="0" r="-16716" b="-31143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3493903"/>
              <a:ext cx="6162493" cy="794460"/>
            </a:xfrm>
            <a:custGeom>
              <a:avLst/>
              <a:gdLst/>
              <a:ahLst/>
              <a:cxnLst/>
              <a:rect r="r" b="b" t="t" l="l"/>
              <a:pathLst>
                <a:path h="794460" w="6162493">
                  <a:moveTo>
                    <a:pt x="0" y="0"/>
                  </a:moveTo>
                  <a:lnTo>
                    <a:pt x="6162493" y="0"/>
                  </a:lnTo>
                  <a:lnTo>
                    <a:pt x="6162493" y="794460"/>
                  </a:lnTo>
                  <a:lnTo>
                    <a:pt x="0" y="794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421" t="-508254" r="-17646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5846915" y="2423158"/>
            <a:ext cx="4526747" cy="6523523"/>
            <a:chOff x="0" y="0"/>
            <a:chExt cx="6035663" cy="869803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3198729"/>
              <a:ext cx="6035663" cy="4622588"/>
            </a:xfrm>
            <a:custGeom>
              <a:avLst/>
              <a:gdLst/>
              <a:ahLst/>
              <a:cxnLst/>
              <a:rect r="r" b="b" t="t" l="l"/>
              <a:pathLst>
                <a:path h="4622588" w="6035663">
                  <a:moveTo>
                    <a:pt x="0" y="0"/>
                  </a:moveTo>
                  <a:lnTo>
                    <a:pt x="6035663" y="0"/>
                  </a:lnTo>
                  <a:lnTo>
                    <a:pt x="6035663" y="4622588"/>
                  </a:lnTo>
                  <a:lnTo>
                    <a:pt x="0" y="4622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7533" t="0" r="-4287" b="-17251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035663" cy="2722509"/>
            </a:xfrm>
            <a:custGeom>
              <a:avLst/>
              <a:gdLst/>
              <a:ahLst/>
              <a:cxnLst/>
              <a:rect r="r" b="b" t="t" l="l"/>
              <a:pathLst>
                <a:path h="2722509" w="6035663">
                  <a:moveTo>
                    <a:pt x="0" y="0"/>
                  </a:moveTo>
                  <a:lnTo>
                    <a:pt x="6035663" y="0"/>
                  </a:lnTo>
                  <a:lnTo>
                    <a:pt x="6035663" y="2722509"/>
                  </a:lnTo>
                  <a:lnTo>
                    <a:pt x="0" y="2722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486" r="-7650" b="-41382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2628855"/>
              <a:ext cx="6035663" cy="569874"/>
            </a:xfrm>
            <a:custGeom>
              <a:avLst/>
              <a:gdLst/>
              <a:ahLst/>
              <a:cxnLst/>
              <a:rect r="r" b="b" t="t" l="l"/>
              <a:pathLst>
                <a:path h="569874" w="6035663">
                  <a:moveTo>
                    <a:pt x="0" y="0"/>
                  </a:moveTo>
                  <a:lnTo>
                    <a:pt x="6035663" y="0"/>
                  </a:lnTo>
                  <a:lnTo>
                    <a:pt x="6035663" y="569874"/>
                  </a:lnTo>
                  <a:lnTo>
                    <a:pt x="0" y="569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485913" r="0" b="-48118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7558705"/>
              <a:ext cx="6035663" cy="1139326"/>
            </a:xfrm>
            <a:custGeom>
              <a:avLst/>
              <a:gdLst/>
              <a:ahLst/>
              <a:cxnLst/>
              <a:rect r="r" b="b" t="t" l="l"/>
              <a:pathLst>
                <a:path h="1139326" w="6035663">
                  <a:moveTo>
                    <a:pt x="0" y="0"/>
                  </a:moveTo>
                  <a:lnTo>
                    <a:pt x="6035663" y="0"/>
                  </a:lnTo>
                  <a:lnTo>
                    <a:pt x="6035663" y="1139326"/>
                  </a:lnTo>
                  <a:lnTo>
                    <a:pt x="0" y="1139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970" t="-327196" r="0" b="-2366"/>
              </a:stretch>
            </a:blip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126205" y="1511733"/>
            <a:ext cx="4751049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캐릭터 선택지 제시 &gt;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396754" y="2650104"/>
            <a:ext cx="5689967" cy="5636161"/>
          </a:xfrm>
          <a:custGeom>
            <a:avLst/>
            <a:gdLst/>
            <a:ahLst/>
            <a:cxnLst/>
            <a:rect r="r" b="b" t="t" l="l"/>
            <a:pathLst>
              <a:path h="5636161" w="5689967">
                <a:moveTo>
                  <a:pt x="0" y="0"/>
                </a:moveTo>
                <a:lnTo>
                  <a:pt x="5689967" y="0"/>
                </a:lnTo>
                <a:lnTo>
                  <a:pt x="5689967" y="5636162"/>
                </a:lnTo>
                <a:lnTo>
                  <a:pt x="0" y="5636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44000" y="1453901"/>
            <a:ext cx="2942721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스킵 기능 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24506" y="2554614"/>
            <a:ext cx="4462415" cy="5098316"/>
          </a:xfrm>
          <a:custGeom>
            <a:avLst/>
            <a:gdLst/>
            <a:ahLst/>
            <a:cxnLst/>
            <a:rect r="r" b="b" t="t" l="l"/>
            <a:pathLst>
              <a:path h="5098316" w="4462415">
                <a:moveTo>
                  <a:pt x="0" y="0"/>
                </a:moveTo>
                <a:lnTo>
                  <a:pt x="4462415" y="0"/>
                </a:lnTo>
                <a:lnTo>
                  <a:pt x="4462415" y="5098316"/>
                </a:lnTo>
                <a:lnTo>
                  <a:pt x="0" y="5098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8" t="0" r="-628" b="-16939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6408106" y="2625358"/>
            <a:ext cx="10341388" cy="2382717"/>
            <a:chOff x="0" y="0"/>
            <a:chExt cx="13788518" cy="317695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644017" cy="3176956"/>
            </a:xfrm>
            <a:custGeom>
              <a:avLst/>
              <a:gdLst/>
              <a:ahLst/>
              <a:cxnLst/>
              <a:rect r="r" b="b" t="t" l="l"/>
              <a:pathLst>
                <a:path h="3176956" w="6644017">
                  <a:moveTo>
                    <a:pt x="0" y="0"/>
                  </a:moveTo>
                  <a:lnTo>
                    <a:pt x="6644017" y="0"/>
                  </a:lnTo>
                  <a:lnTo>
                    <a:pt x="6644017" y="3176956"/>
                  </a:lnTo>
                  <a:lnTo>
                    <a:pt x="0" y="3176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4221" t="-44160" r="-32172" b="-286413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7014054" y="0"/>
              <a:ext cx="6774463" cy="3146321"/>
            </a:xfrm>
            <a:custGeom>
              <a:avLst/>
              <a:gdLst/>
              <a:ahLst/>
              <a:cxnLst/>
              <a:rect r="r" b="b" t="t" l="l"/>
              <a:pathLst>
                <a:path h="3146321" w="6774463">
                  <a:moveTo>
                    <a:pt x="0" y="0"/>
                  </a:moveTo>
                  <a:lnTo>
                    <a:pt x="6774464" y="0"/>
                  </a:lnTo>
                  <a:lnTo>
                    <a:pt x="6774464" y="3146321"/>
                  </a:lnTo>
                  <a:lnTo>
                    <a:pt x="0" y="3146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012" t="-50540" r="-33708" b="-297628"/>
              </a:stretch>
            </a:blip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7004767" y="5143500"/>
            <a:ext cx="4954430" cy="1194058"/>
          </a:xfrm>
          <a:custGeom>
            <a:avLst/>
            <a:gdLst/>
            <a:ahLst/>
            <a:cxnLst/>
            <a:rect r="r" b="b" t="t" l="l"/>
            <a:pathLst>
              <a:path h="1194058" w="4954430">
                <a:moveTo>
                  <a:pt x="0" y="0"/>
                </a:moveTo>
                <a:lnTo>
                  <a:pt x="4954431" y="0"/>
                </a:lnTo>
                <a:lnTo>
                  <a:pt x="4954431" y="1194058"/>
                </a:lnTo>
                <a:lnTo>
                  <a:pt x="0" y="11940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8273" b="-55719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524506" y="6471850"/>
            <a:ext cx="15217992" cy="2544467"/>
            <a:chOff x="0" y="0"/>
            <a:chExt cx="20290656" cy="339262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0290656" cy="800144"/>
            </a:xfrm>
            <a:custGeom>
              <a:avLst/>
              <a:gdLst/>
              <a:ahLst/>
              <a:cxnLst/>
              <a:rect r="r" b="b" t="t" l="l"/>
              <a:pathLst>
                <a:path h="800144" w="20290656">
                  <a:moveTo>
                    <a:pt x="0" y="0"/>
                  </a:moveTo>
                  <a:lnTo>
                    <a:pt x="20290656" y="0"/>
                  </a:lnTo>
                  <a:lnTo>
                    <a:pt x="20290656" y="800144"/>
                  </a:lnTo>
                  <a:lnTo>
                    <a:pt x="0" y="800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69" r="-367" b="-969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94203"/>
              <a:ext cx="20290656" cy="2698419"/>
            </a:xfrm>
            <a:custGeom>
              <a:avLst/>
              <a:gdLst/>
              <a:ahLst/>
              <a:cxnLst/>
              <a:rect r="r" b="b" t="t" l="l"/>
              <a:pathLst>
                <a:path h="2698419" w="20290656">
                  <a:moveTo>
                    <a:pt x="0" y="0"/>
                  </a:moveTo>
                  <a:lnTo>
                    <a:pt x="20290656" y="0"/>
                  </a:lnTo>
                  <a:lnTo>
                    <a:pt x="20290656" y="2698419"/>
                  </a:lnTo>
                  <a:lnTo>
                    <a:pt x="0" y="269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116" r="-4224" b="-1049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28223" y="1482817"/>
            <a:ext cx="8151198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식단 입력 및 저장된 데이터 불러오기 &gt;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706658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664971" y="3352705"/>
            <a:ext cx="6091387" cy="1164533"/>
          </a:xfrm>
          <a:custGeom>
            <a:avLst/>
            <a:gdLst/>
            <a:ahLst/>
            <a:cxnLst/>
            <a:rect r="r" b="b" t="t" l="l"/>
            <a:pathLst>
              <a:path h="1164533" w="6091387">
                <a:moveTo>
                  <a:pt x="0" y="0"/>
                </a:moveTo>
                <a:lnTo>
                  <a:pt x="6091387" y="0"/>
                </a:lnTo>
                <a:lnTo>
                  <a:pt x="6091387" y="1164533"/>
                </a:lnTo>
                <a:lnTo>
                  <a:pt x="0" y="1164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34" t="-319667" r="-37442" b="-608665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789726" y="3150347"/>
            <a:ext cx="7660552" cy="4280595"/>
            <a:chOff x="0" y="0"/>
            <a:chExt cx="10214070" cy="57074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214070" cy="5315076"/>
            </a:xfrm>
            <a:custGeom>
              <a:avLst/>
              <a:gdLst/>
              <a:ahLst/>
              <a:cxnLst/>
              <a:rect r="r" b="b" t="t" l="l"/>
              <a:pathLst>
                <a:path h="5315076" w="10214070">
                  <a:moveTo>
                    <a:pt x="0" y="0"/>
                  </a:moveTo>
                  <a:lnTo>
                    <a:pt x="10214070" y="0"/>
                  </a:lnTo>
                  <a:lnTo>
                    <a:pt x="10214070" y="5315076"/>
                  </a:lnTo>
                  <a:lnTo>
                    <a:pt x="0" y="531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47" r="0" b="-1447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5315076"/>
              <a:ext cx="10214070" cy="392384"/>
            </a:xfrm>
            <a:custGeom>
              <a:avLst/>
              <a:gdLst/>
              <a:ahLst/>
              <a:cxnLst/>
              <a:rect r="r" b="b" t="t" l="l"/>
              <a:pathLst>
                <a:path h="392384" w="10214070">
                  <a:moveTo>
                    <a:pt x="0" y="0"/>
                  </a:moveTo>
                  <a:lnTo>
                    <a:pt x="10214070" y="0"/>
                  </a:lnTo>
                  <a:lnTo>
                    <a:pt x="10214070" y="392384"/>
                  </a:lnTo>
                  <a:lnTo>
                    <a:pt x="0" y="392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7" r="0" b="-187"/>
              </a:stretch>
            </a:blip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9664971" y="6125841"/>
            <a:ext cx="6091387" cy="1157956"/>
          </a:xfrm>
          <a:custGeom>
            <a:avLst/>
            <a:gdLst/>
            <a:ahLst/>
            <a:cxnLst/>
            <a:rect r="r" b="b" t="t" l="l"/>
            <a:pathLst>
              <a:path h="1157956" w="6091387">
                <a:moveTo>
                  <a:pt x="0" y="0"/>
                </a:moveTo>
                <a:lnTo>
                  <a:pt x="6091387" y="0"/>
                </a:lnTo>
                <a:lnTo>
                  <a:pt x="6091387" y="1157956"/>
                </a:lnTo>
                <a:lnTo>
                  <a:pt x="0" y="11579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433" t="-312045" r="-33748" b="-618355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2010867" y="4650433"/>
            <a:ext cx="1083995" cy="1342214"/>
            <a:chOff x="0" y="0"/>
            <a:chExt cx="570993" cy="70701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70993" cy="707010"/>
            </a:xfrm>
            <a:custGeom>
              <a:avLst/>
              <a:gdLst/>
              <a:ahLst/>
              <a:cxnLst/>
              <a:rect r="r" b="b" t="t" l="l"/>
              <a:pathLst>
                <a:path h="707010" w="570993">
                  <a:moveTo>
                    <a:pt x="285497" y="707010"/>
                  </a:moveTo>
                  <a:lnTo>
                    <a:pt x="0" y="300610"/>
                  </a:lnTo>
                  <a:lnTo>
                    <a:pt x="203200" y="300610"/>
                  </a:lnTo>
                  <a:lnTo>
                    <a:pt x="203200" y="0"/>
                  </a:lnTo>
                  <a:lnTo>
                    <a:pt x="367793" y="0"/>
                  </a:lnTo>
                  <a:lnTo>
                    <a:pt x="367793" y="300610"/>
                  </a:lnTo>
                  <a:lnTo>
                    <a:pt x="570993" y="300610"/>
                  </a:lnTo>
                  <a:lnTo>
                    <a:pt x="285497" y="707010"/>
                  </a:lnTo>
                  <a:close/>
                </a:path>
              </a:pathLst>
            </a:custGeom>
            <a:solidFill>
              <a:srgbClr val="C9DFD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203200" y="-28575"/>
              <a:ext cx="164593" cy="633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64971" y="1482817"/>
            <a:ext cx="5758073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누적 칼로리 그래프 출력 &gt;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41137" y="1511733"/>
            <a:ext cx="5572938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예시 화면 및 합계 화면 &gt;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807137" y="8080751"/>
            <a:ext cx="3322515" cy="50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61" indent="-291480" lvl="1">
              <a:lnSpc>
                <a:spcPts val="4212"/>
              </a:lnSpc>
              <a:buFont typeface="Arial"/>
              <a:buChar char="•"/>
            </a:pPr>
            <a:r>
              <a:rPr lang="en-US" sz="2700">
                <a:solidFill>
                  <a:srgbClr val="332519"/>
                </a:solidFill>
                <a:ea typeface="210 네모진"/>
              </a:rPr>
              <a:t>전체적인 화면 구성 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2231330" y="2987341"/>
            <a:ext cx="6474130" cy="4879103"/>
          </a:xfrm>
          <a:custGeom>
            <a:avLst/>
            <a:gdLst/>
            <a:ahLst/>
            <a:cxnLst/>
            <a:rect r="r" b="b" t="t" l="l"/>
            <a:pathLst>
              <a:path h="4879103" w="6474130">
                <a:moveTo>
                  <a:pt x="0" y="0"/>
                </a:moveTo>
                <a:lnTo>
                  <a:pt x="6474129" y="0"/>
                </a:lnTo>
                <a:lnTo>
                  <a:pt x="6474129" y="4879103"/>
                </a:lnTo>
                <a:lnTo>
                  <a:pt x="0" y="48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92" t="-5970" r="-4831" b="-63579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9352862" y="2987341"/>
            <a:ext cx="6494288" cy="5598609"/>
            <a:chOff x="0" y="0"/>
            <a:chExt cx="8659051" cy="74648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59051" cy="6505471"/>
            </a:xfrm>
            <a:custGeom>
              <a:avLst/>
              <a:gdLst/>
              <a:ahLst/>
              <a:cxnLst/>
              <a:rect r="r" b="b" t="t" l="l"/>
              <a:pathLst>
                <a:path h="6505471" w="8659051">
                  <a:moveTo>
                    <a:pt x="0" y="0"/>
                  </a:moveTo>
                  <a:lnTo>
                    <a:pt x="8659051" y="0"/>
                  </a:lnTo>
                  <a:lnTo>
                    <a:pt x="8659051" y="6505471"/>
                  </a:lnTo>
                  <a:lnTo>
                    <a:pt x="0" y="6505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056" r="-2615" b="-52726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1410762" y="6822963"/>
              <a:ext cx="5837526" cy="641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82961" indent="-291480" lvl="1">
                <a:lnSpc>
                  <a:spcPts val="4212"/>
                </a:lnSpc>
                <a:buFont typeface="Arial"/>
                <a:buChar char="•"/>
              </a:pPr>
              <a:r>
                <a:rPr lang="en-US" sz="2700">
                  <a:solidFill>
                    <a:srgbClr val="332519"/>
                  </a:solidFill>
                  <a:ea typeface="210 네모진"/>
                </a:rPr>
                <a:t>입력된 식단 총 합계 출력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984303" y="2506387"/>
            <a:ext cx="5572226" cy="6290389"/>
          </a:xfrm>
          <a:custGeom>
            <a:avLst/>
            <a:gdLst/>
            <a:ahLst/>
            <a:cxnLst/>
            <a:rect r="r" b="b" t="t" l="l"/>
            <a:pathLst>
              <a:path h="6290389" w="5572226">
                <a:moveTo>
                  <a:pt x="0" y="0"/>
                </a:moveTo>
                <a:lnTo>
                  <a:pt x="5572226" y="0"/>
                </a:lnTo>
                <a:lnTo>
                  <a:pt x="5572226" y="6290389"/>
                </a:lnTo>
                <a:lnTo>
                  <a:pt x="0" y="6290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20" t="0" r="-1017" b="-3281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61251" y="1482817"/>
            <a:ext cx="5952738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체중별 적정 칼로리 계산 &gt;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529636" y="3769823"/>
            <a:ext cx="4708164" cy="3481841"/>
            <a:chOff x="0" y="0"/>
            <a:chExt cx="6277552" cy="464245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277552" cy="2019712"/>
            </a:xfrm>
            <a:custGeom>
              <a:avLst/>
              <a:gdLst/>
              <a:ahLst/>
              <a:cxnLst/>
              <a:rect r="r" b="b" t="t" l="l"/>
              <a:pathLst>
                <a:path h="2019712" w="6277552">
                  <a:moveTo>
                    <a:pt x="0" y="0"/>
                  </a:moveTo>
                  <a:lnTo>
                    <a:pt x="6277552" y="0"/>
                  </a:lnTo>
                  <a:lnTo>
                    <a:pt x="6277552" y="2019712"/>
                  </a:lnTo>
                  <a:lnTo>
                    <a:pt x="0" y="201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5131" t="-121012" r="-36452" b="-367374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2509012"/>
              <a:ext cx="6255071" cy="2133443"/>
            </a:xfrm>
            <a:custGeom>
              <a:avLst/>
              <a:gdLst/>
              <a:ahLst/>
              <a:cxnLst/>
              <a:rect r="r" b="b" t="t" l="l"/>
              <a:pathLst>
                <a:path h="2133443" w="6255071">
                  <a:moveTo>
                    <a:pt x="0" y="0"/>
                  </a:moveTo>
                  <a:lnTo>
                    <a:pt x="6255071" y="0"/>
                  </a:lnTo>
                  <a:lnTo>
                    <a:pt x="6255071" y="2133443"/>
                  </a:lnTo>
                  <a:lnTo>
                    <a:pt x="0" y="2133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9131" t="-114896" r="-35666" b="-349792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10849065" y="2660286"/>
            <a:ext cx="3777109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210 네모진"/>
              </a:rPr>
              <a:t>&lt;personalKcal.c&gt;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30495" y="3595225"/>
            <a:ext cx="7892729" cy="3892390"/>
          </a:xfrm>
          <a:custGeom>
            <a:avLst/>
            <a:gdLst/>
            <a:ahLst/>
            <a:cxnLst/>
            <a:rect r="r" b="b" t="t" l="l"/>
            <a:pathLst>
              <a:path h="3892390" w="7892729">
                <a:moveTo>
                  <a:pt x="0" y="0"/>
                </a:moveTo>
                <a:lnTo>
                  <a:pt x="7892729" y="0"/>
                </a:lnTo>
                <a:lnTo>
                  <a:pt x="7892729" y="3892390"/>
                </a:lnTo>
                <a:lnTo>
                  <a:pt x="0" y="3892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0" t="0" r="-46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932799" y="2207681"/>
            <a:ext cx="6480530" cy="6667478"/>
          </a:xfrm>
          <a:custGeom>
            <a:avLst/>
            <a:gdLst/>
            <a:ahLst/>
            <a:cxnLst/>
            <a:rect r="r" b="b" t="t" l="l"/>
            <a:pathLst>
              <a:path h="6667478" w="6480530">
                <a:moveTo>
                  <a:pt x="0" y="0"/>
                </a:moveTo>
                <a:lnTo>
                  <a:pt x="6480530" y="0"/>
                </a:lnTo>
                <a:lnTo>
                  <a:pt x="6480530" y="6667478"/>
                </a:lnTo>
                <a:lnTo>
                  <a:pt x="0" y="666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7" t="-1306" r="-4114" b="-30542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23827" y="1276994"/>
            <a:ext cx="2800832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906501" y="2591811"/>
            <a:ext cx="334071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210 네모진"/>
              </a:rPr>
              <a:t>&lt;Exercise.h&gt;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099863" y="1287541"/>
            <a:ext cx="3279410" cy="917178"/>
            <a:chOff x="0" y="0"/>
            <a:chExt cx="1535490" cy="42944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35490" cy="429442"/>
            </a:xfrm>
            <a:custGeom>
              <a:avLst/>
              <a:gdLst/>
              <a:ahLst/>
              <a:cxnLst/>
              <a:rect r="r" b="b" t="t" l="l"/>
              <a:pathLst>
                <a:path h="429442" w="1535490">
                  <a:moveTo>
                    <a:pt x="68462" y="0"/>
                  </a:moveTo>
                  <a:lnTo>
                    <a:pt x="1467027" y="0"/>
                  </a:lnTo>
                  <a:cubicBezTo>
                    <a:pt x="1504838" y="0"/>
                    <a:pt x="1535490" y="30652"/>
                    <a:pt x="1535490" y="68462"/>
                  </a:cubicBezTo>
                  <a:lnTo>
                    <a:pt x="1535490" y="360980"/>
                  </a:lnTo>
                  <a:cubicBezTo>
                    <a:pt x="1535490" y="379137"/>
                    <a:pt x="1528277" y="396551"/>
                    <a:pt x="1515437" y="409390"/>
                  </a:cubicBezTo>
                  <a:cubicBezTo>
                    <a:pt x="1502598" y="422229"/>
                    <a:pt x="1485185" y="429442"/>
                    <a:pt x="1467027" y="429442"/>
                  </a:cubicBezTo>
                  <a:lnTo>
                    <a:pt x="68462" y="429442"/>
                  </a:lnTo>
                  <a:cubicBezTo>
                    <a:pt x="50305" y="429442"/>
                    <a:pt x="32891" y="422229"/>
                    <a:pt x="20052" y="409390"/>
                  </a:cubicBezTo>
                  <a:cubicBezTo>
                    <a:pt x="7213" y="396551"/>
                    <a:pt x="0" y="379137"/>
                    <a:pt x="0" y="360980"/>
                  </a:cubicBezTo>
                  <a:lnTo>
                    <a:pt x="0" y="68462"/>
                  </a:lnTo>
                  <a:cubicBezTo>
                    <a:pt x="0" y="50305"/>
                    <a:pt x="7213" y="32891"/>
                    <a:pt x="20052" y="20052"/>
                  </a:cubicBezTo>
                  <a:cubicBezTo>
                    <a:pt x="32891" y="7213"/>
                    <a:pt x="50305" y="0"/>
                    <a:pt x="68462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535490" cy="55326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099863" y="2807143"/>
            <a:ext cx="6589181" cy="1029847"/>
            <a:chOff x="0" y="0"/>
            <a:chExt cx="3085195" cy="48219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85195" cy="482196"/>
            </a:xfrm>
            <a:custGeom>
              <a:avLst/>
              <a:gdLst/>
              <a:ahLst/>
              <a:cxnLst/>
              <a:rect r="r" b="b" t="t" l="l"/>
              <a:pathLst>
                <a:path h="482196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48123"/>
                  </a:lnTo>
                  <a:cubicBezTo>
                    <a:pt x="3085195" y="466941"/>
                    <a:pt x="3069940" y="482196"/>
                    <a:pt x="3051121" y="482196"/>
                  </a:cubicBezTo>
                  <a:lnTo>
                    <a:pt x="34073" y="482196"/>
                  </a:lnTo>
                  <a:cubicBezTo>
                    <a:pt x="15255" y="482196"/>
                    <a:pt x="0" y="466941"/>
                    <a:pt x="0" y="448123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3085195" cy="50124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5506400" y="1347950"/>
            <a:ext cx="544512" cy="796361"/>
          </a:xfrm>
          <a:custGeom>
            <a:avLst/>
            <a:gdLst/>
            <a:ahLst/>
            <a:cxnLst/>
            <a:rect r="r" b="b" t="t" l="l"/>
            <a:pathLst>
              <a:path h="796361" w="544512">
                <a:moveTo>
                  <a:pt x="0" y="0"/>
                </a:moveTo>
                <a:lnTo>
                  <a:pt x="544512" y="0"/>
                </a:lnTo>
                <a:lnTo>
                  <a:pt x="544512" y="796361"/>
                </a:lnTo>
                <a:lnTo>
                  <a:pt x="0" y="79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4093869" y="3023512"/>
            <a:ext cx="2825062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프로젝트 개요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448553" y="2989603"/>
            <a:ext cx="636438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1. 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2099863" y="4113216"/>
            <a:ext cx="6589181" cy="986929"/>
            <a:chOff x="0" y="0"/>
            <a:chExt cx="3085195" cy="46210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085195" cy="462101"/>
            </a:xfrm>
            <a:custGeom>
              <a:avLst/>
              <a:gdLst/>
              <a:ahLst/>
              <a:cxnLst/>
              <a:rect r="r" b="b" t="t" l="l"/>
              <a:pathLst>
                <a:path h="462101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28028"/>
                  </a:lnTo>
                  <a:cubicBezTo>
                    <a:pt x="3085195" y="446846"/>
                    <a:pt x="3069940" y="462101"/>
                    <a:pt x="3051121" y="462101"/>
                  </a:cubicBezTo>
                  <a:lnTo>
                    <a:pt x="34073" y="462101"/>
                  </a:lnTo>
                  <a:cubicBezTo>
                    <a:pt x="15255" y="462101"/>
                    <a:pt x="0" y="446846"/>
                    <a:pt x="0" y="428028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3085195" cy="48115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448553" y="4253742"/>
            <a:ext cx="636438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2.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266193" y="4321185"/>
            <a:ext cx="5004638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프로젝트 팀 구성 및 역할 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2116409" y="5379220"/>
            <a:ext cx="6589181" cy="1029847"/>
            <a:chOff x="0" y="0"/>
            <a:chExt cx="3085195" cy="48219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085195" cy="482196"/>
            </a:xfrm>
            <a:custGeom>
              <a:avLst/>
              <a:gdLst/>
              <a:ahLst/>
              <a:cxnLst/>
              <a:rect r="r" b="b" t="t" l="l"/>
              <a:pathLst>
                <a:path h="482196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48123"/>
                  </a:lnTo>
                  <a:cubicBezTo>
                    <a:pt x="3085195" y="466941"/>
                    <a:pt x="3069940" y="482196"/>
                    <a:pt x="3051121" y="482196"/>
                  </a:cubicBezTo>
                  <a:lnTo>
                    <a:pt x="34073" y="482196"/>
                  </a:lnTo>
                  <a:cubicBezTo>
                    <a:pt x="15255" y="482196"/>
                    <a:pt x="0" y="466941"/>
                    <a:pt x="0" y="448123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3085195" cy="50124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2169071" y="1221356"/>
            <a:ext cx="3140994" cy="983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1"/>
              </a:lnSpc>
              <a:spcBef>
                <a:spcPct val="0"/>
              </a:spcBef>
            </a:pPr>
            <a:r>
              <a:rPr lang="en-US" sz="5399">
                <a:solidFill>
                  <a:srgbClr val="40352D"/>
                </a:solidFill>
                <a:ea typeface="210 네모진 Bold"/>
              </a:rPr>
              <a:t>목 차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2099863" y="6652278"/>
            <a:ext cx="6589181" cy="1029847"/>
            <a:chOff x="0" y="0"/>
            <a:chExt cx="3085195" cy="48219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085195" cy="482196"/>
            </a:xfrm>
            <a:custGeom>
              <a:avLst/>
              <a:gdLst/>
              <a:ahLst/>
              <a:cxnLst/>
              <a:rect r="r" b="b" t="t" l="l"/>
              <a:pathLst>
                <a:path h="482196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48123"/>
                  </a:lnTo>
                  <a:cubicBezTo>
                    <a:pt x="3085195" y="466941"/>
                    <a:pt x="3069940" y="482196"/>
                    <a:pt x="3051121" y="482196"/>
                  </a:cubicBezTo>
                  <a:lnTo>
                    <a:pt x="34073" y="482196"/>
                  </a:lnTo>
                  <a:cubicBezTo>
                    <a:pt x="15255" y="482196"/>
                    <a:pt x="0" y="466941"/>
                    <a:pt x="0" y="448123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3085195" cy="50124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116409" y="7897559"/>
            <a:ext cx="6589181" cy="1029847"/>
            <a:chOff x="0" y="0"/>
            <a:chExt cx="3085195" cy="48219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085195" cy="482196"/>
            </a:xfrm>
            <a:custGeom>
              <a:avLst/>
              <a:gdLst/>
              <a:ahLst/>
              <a:cxnLst/>
              <a:rect r="r" b="b" t="t" l="l"/>
              <a:pathLst>
                <a:path h="482196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48123"/>
                  </a:lnTo>
                  <a:cubicBezTo>
                    <a:pt x="3085195" y="466941"/>
                    <a:pt x="3069940" y="482196"/>
                    <a:pt x="3051121" y="482196"/>
                  </a:cubicBezTo>
                  <a:lnTo>
                    <a:pt x="34073" y="482196"/>
                  </a:lnTo>
                  <a:cubicBezTo>
                    <a:pt x="15255" y="482196"/>
                    <a:pt x="0" y="466941"/>
                    <a:pt x="0" y="448123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3085195" cy="50124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2448553" y="5547264"/>
            <a:ext cx="636438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3.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437416" y="5536242"/>
            <a:ext cx="3947167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프로그램 수행 절차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437416" y="6817083"/>
            <a:ext cx="3883713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프로그램 수행 결과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435577" y="6760886"/>
            <a:ext cx="636438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4.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35577" y="8076291"/>
            <a:ext cx="662391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5.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919517" y="8011099"/>
            <a:ext cx="2919510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자체 평가 의견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9041468" y="3344652"/>
            <a:ext cx="102532" cy="102532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9493293" y="3077614"/>
            <a:ext cx="4600802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ea typeface="210 네모진"/>
              </a:rPr>
              <a:t>기획 의도 및 주요 기능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9041468" y="4620037"/>
            <a:ext cx="102532" cy="102532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9582150" y="4341753"/>
            <a:ext cx="4600802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ea typeface="210 네모진"/>
              </a:rPr>
              <a:t>팀 구성원 소개 및 역할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582150" y="5627105"/>
            <a:ext cx="4600802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"/>
                <a:ea typeface="210 네모진"/>
              </a:rPr>
              <a:t>작업 일정, 설계도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9041468" y="5894144"/>
            <a:ext cx="102532" cy="102532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041468" y="7167201"/>
            <a:ext cx="102532" cy="102532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9041468" y="8412483"/>
            <a:ext cx="102532" cy="102532"/>
            <a:chOff x="0" y="0"/>
            <a:chExt cx="812800" cy="8128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78" id="78"/>
          <p:cNvSpPr txBox="true"/>
          <p:nvPr/>
        </p:nvSpPr>
        <p:spPr>
          <a:xfrm rot="0">
            <a:off x="9496425" y="6927192"/>
            <a:ext cx="7587569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"/>
                <a:ea typeface="210 네모진"/>
              </a:rPr>
              <a:t>구현한 기능 소개, 프로그램 시연 , 형상 관리 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9493293" y="8130962"/>
            <a:ext cx="6944046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"/>
                <a:ea typeface="210 네모진"/>
              </a:rPr>
              <a:t>버그 리포트,  자체 평가, 피드백, 소감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231607" y="2878946"/>
            <a:ext cx="7350984" cy="5286667"/>
          </a:xfrm>
          <a:custGeom>
            <a:avLst/>
            <a:gdLst/>
            <a:ahLst/>
            <a:cxnLst/>
            <a:rect r="r" b="b" t="t" l="l"/>
            <a:pathLst>
              <a:path h="5286667" w="7350984">
                <a:moveTo>
                  <a:pt x="0" y="0"/>
                </a:moveTo>
                <a:lnTo>
                  <a:pt x="7350984" y="0"/>
                </a:lnTo>
                <a:lnTo>
                  <a:pt x="7350984" y="5286667"/>
                </a:lnTo>
                <a:lnTo>
                  <a:pt x="0" y="5286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19994" y="1511733"/>
            <a:ext cx="2857422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15201" y="1607612"/>
            <a:ext cx="388969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210 네모진"/>
              </a:rPr>
              <a:t>&lt;exerciseList.c&gt;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82866" y="1028700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14433" y="1511733"/>
            <a:ext cx="2993900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4985514" y="2486964"/>
            <a:ext cx="8727605" cy="6615759"/>
            <a:chOff x="0" y="0"/>
            <a:chExt cx="11636806" cy="88210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636806" cy="3351889"/>
            </a:xfrm>
            <a:custGeom>
              <a:avLst/>
              <a:gdLst/>
              <a:ahLst/>
              <a:cxnLst/>
              <a:rect r="r" b="b" t="t" l="l"/>
              <a:pathLst>
                <a:path h="3351889" w="11636806">
                  <a:moveTo>
                    <a:pt x="0" y="0"/>
                  </a:moveTo>
                  <a:lnTo>
                    <a:pt x="11636806" y="0"/>
                  </a:lnTo>
                  <a:lnTo>
                    <a:pt x="11636806" y="3351889"/>
                  </a:lnTo>
                  <a:lnTo>
                    <a:pt x="0" y="3351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57" t="0" r="-10553" b="-18108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3351889"/>
              <a:ext cx="11636806" cy="2844349"/>
            </a:xfrm>
            <a:custGeom>
              <a:avLst/>
              <a:gdLst/>
              <a:ahLst/>
              <a:cxnLst/>
              <a:rect r="r" b="b" t="t" l="l"/>
              <a:pathLst>
                <a:path h="2844349" w="11636806">
                  <a:moveTo>
                    <a:pt x="0" y="0"/>
                  </a:moveTo>
                  <a:lnTo>
                    <a:pt x="11636806" y="0"/>
                  </a:lnTo>
                  <a:lnTo>
                    <a:pt x="11636806" y="2844349"/>
                  </a:lnTo>
                  <a:lnTo>
                    <a:pt x="0" y="284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22494" r="-9414" b="-102521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196238"/>
              <a:ext cx="11636806" cy="2624774"/>
            </a:xfrm>
            <a:custGeom>
              <a:avLst/>
              <a:gdLst/>
              <a:ahLst/>
              <a:cxnLst/>
              <a:rect r="r" b="b" t="t" l="l"/>
              <a:pathLst>
                <a:path h="2624774" w="11636806">
                  <a:moveTo>
                    <a:pt x="0" y="0"/>
                  </a:moveTo>
                  <a:lnTo>
                    <a:pt x="11636806" y="0"/>
                  </a:lnTo>
                  <a:lnTo>
                    <a:pt x="11636806" y="2624774"/>
                  </a:lnTo>
                  <a:lnTo>
                    <a:pt x="0" y="262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59" t="-261781" r="-11030" b="0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11615719" y="1578408"/>
            <a:ext cx="419479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210 네모진"/>
              </a:rPr>
              <a:t>&lt;burnCalories.c&gt;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879186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843685" y="2626560"/>
            <a:ext cx="8301603" cy="6089693"/>
          </a:xfrm>
          <a:custGeom>
            <a:avLst/>
            <a:gdLst/>
            <a:ahLst/>
            <a:cxnLst/>
            <a:rect r="r" b="b" t="t" l="l"/>
            <a:pathLst>
              <a:path h="6089693" w="8301603">
                <a:moveTo>
                  <a:pt x="0" y="0"/>
                </a:moveTo>
                <a:lnTo>
                  <a:pt x="8301603" y="0"/>
                </a:lnTo>
                <a:lnTo>
                  <a:pt x="8301603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3627" y="1505116"/>
            <a:ext cx="3177789" cy="70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7"/>
              </a:lnSpc>
              <a:spcBef>
                <a:spcPct val="0"/>
              </a:spcBef>
            </a:pPr>
            <a:r>
              <a:rPr lang="en-US" sz="3799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82866" y="1028700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70910" y="1520466"/>
            <a:ext cx="2908602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2608448" y="3294202"/>
            <a:ext cx="7314609" cy="5105962"/>
          </a:xfrm>
          <a:custGeom>
            <a:avLst/>
            <a:gdLst/>
            <a:ahLst/>
            <a:cxnLst/>
            <a:rect r="r" b="b" t="t" l="l"/>
            <a:pathLst>
              <a:path h="5105962" w="7314609">
                <a:moveTo>
                  <a:pt x="0" y="0"/>
                </a:moveTo>
                <a:lnTo>
                  <a:pt x="7314609" y="0"/>
                </a:lnTo>
                <a:lnTo>
                  <a:pt x="7314609" y="5105962"/>
                </a:lnTo>
                <a:lnTo>
                  <a:pt x="0" y="5105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" t="0" r="-11157" b="-363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379511" y="2017704"/>
            <a:ext cx="5931686" cy="7001760"/>
          </a:xfrm>
          <a:custGeom>
            <a:avLst/>
            <a:gdLst/>
            <a:ahLst/>
            <a:cxnLst/>
            <a:rect r="r" b="b" t="t" l="l"/>
            <a:pathLst>
              <a:path h="7001760" w="5931686">
                <a:moveTo>
                  <a:pt x="0" y="0"/>
                </a:moveTo>
                <a:lnTo>
                  <a:pt x="5931686" y="0"/>
                </a:lnTo>
                <a:lnTo>
                  <a:pt x="5931686" y="7001760"/>
                </a:lnTo>
                <a:lnTo>
                  <a:pt x="0" y="7001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05" t="0" r="-20384" b="-6831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48558" cy="983769"/>
            <a:chOff x="0" y="0"/>
            <a:chExt cx="1755155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55155" cy="460622"/>
            </a:xfrm>
            <a:custGeom>
              <a:avLst/>
              <a:gdLst/>
              <a:ahLst/>
              <a:cxnLst/>
              <a:rect r="r" b="b" t="t" l="l"/>
              <a:pathLst>
                <a:path h="460622" w="1755155">
                  <a:moveTo>
                    <a:pt x="59894" y="0"/>
                  </a:moveTo>
                  <a:lnTo>
                    <a:pt x="1695261" y="0"/>
                  </a:lnTo>
                  <a:cubicBezTo>
                    <a:pt x="1711146" y="0"/>
                    <a:pt x="1726380" y="6310"/>
                    <a:pt x="1737612" y="17543"/>
                  </a:cubicBezTo>
                  <a:cubicBezTo>
                    <a:pt x="1748844" y="28775"/>
                    <a:pt x="1755155" y="44009"/>
                    <a:pt x="1755155" y="59894"/>
                  </a:cubicBezTo>
                  <a:lnTo>
                    <a:pt x="1755155" y="400728"/>
                  </a:lnTo>
                  <a:cubicBezTo>
                    <a:pt x="1755155" y="433806"/>
                    <a:pt x="1728339" y="460622"/>
                    <a:pt x="1695261" y="460622"/>
                  </a:cubicBezTo>
                  <a:lnTo>
                    <a:pt x="59894" y="460622"/>
                  </a:lnTo>
                  <a:cubicBezTo>
                    <a:pt x="26815" y="460622"/>
                    <a:pt x="0" y="433806"/>
                    <a:pt x="0" y="400728"/>
                  </a:cubicBezTo>
                  <a:lnTo>
                    <a:pt x="0" y="59894"/>
                  </a:lnTo>
                  <a:cubicBezTo>
                    <a:pt x="0" y="26815"/>
                    <a:pt x="26815" y="0"/>
                    <a:pt x="59894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55155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6010256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2" y="0"/>
                </a:lnTo>
                <a:lnTo>
                  <a:pt x="557662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4" id="3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30486" t="8310" r="29369" b="9877"/>
          <a:stretch>
            <a:fillRect/>
          </a:stretch>
        </p:blipFill>
        <p:spPr>
          <a:xfrm flipH="false" flipV="false" rot="0">
            <a:off x="7682658" y="1142726"/>
            <a:ext cx="6980043" cy="8001549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2568463" y="1484113"/>
            <a:ext cx="3301786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프로그램 시연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658157" y="2591089"/>
            <a:ext cx="8971686" cy="6302367"/>
          </a:xfrm>
          <a:custGeom>
            <a:avLst/>
            <a:gdLst/>
            <a:ahLst/>
            <a:cxnLst/>
            <a:rect r="r" b="b" t="t" l="l"/>
            <a:pathLst>
              <a:path h="6302367" w="8971686">
                <a:moveTo>
                  <a:pt x="0" y="0"/>
                </a:moveTo>
                <a:lnTo>
                  <a:pt x="8971686" y="0"/>
                </a:lnTo>
                <a:lnTo>
                  <a:pt x="8971686" y="6302367"/>
                </a:lnTo>
                <a:lnTo>
                  <a:pt x="0" y="6302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860901" y="1484113"/>
            <a:ext cx="224680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형상 관리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593865" y="2568111"/>
            <a:ext cx="10293528" cy="6388548"/>
          </a:xfrm>
          <a:custGeom>
            <a:avLst/>
            <a:gdLst/>
            <a:ahLst/>
            <a:cxnLst/>
            <a:rect r="r" b="b" t="t" l="l"/>
            <a:pathLst>
              <a:path h="6388548" w="10293528">
                <a:moveTo>
                  <a:pt x="0" y="0"/>
                </a:moveTo>
                <a:lnTo>
                  <a:pt x="10293528" y="0"/>
                </a:lnTo>
                <a:lnTo>
                  <a:pt x="10293528" y="6388548"/>
                </a:lnTo>
                <a:lnTo>
                  <a:pt x="0" y="6388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860901" y="1484113"/>
            <a:ext cx="224680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형상 관리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860901" y="2989314"/>
            <a:ext cx="12554895" cy="4907293"/>
          </a:xfrm>
          <a:custGeom>
            <a:avLst/>
            <a:gdLst/>
            <a:ahLst/>
            <a:cxnLst/>
            <a:rect r="r" b="b" t="t" l="l"/>
            <a:pathLst>
              <a:path h="4907293" w="12554895">
                <a:moveTo>
                  <a:pt x="0" y="0"/>
                </a:moveTo>
                <a:lnTo>
                  <a:pt x="12554895" y="0"/>
                </a:lnTo>
                <a:lnTo>
                  <a:pt x="12554895" y="4907293"/>
                </a:lnTo>
                <a:lnTo>
                  <a:pt x="0" y="4907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860901" y="1484113"/>
            <a:ext cx="224680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형상 관리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860901" y="2771515"/>
            <a:ext cx="12631832" cy="5428556"/>
          </a:xfrm>
          <a:custGeom>
            <a:avLst/>
            <a:gdLst/>
            <a:ahLst/>
            <a:cxnLst/>
            <a:rect r="r" b="b" t="t" l="l"/>
            <a:pathLst>
              <a:path h="5428556" w="12631832">
                <a:moveTo>
                  <a:pt x="0" y="0"/>
                </a:moveTo>
                <a:lnTo>
                  <a:pt x="12631832" y="0"/>
                </a:lnTo>
                <a:lnTo>
                  <a:pt x="12631832" y="5428556"/>
                </a:lnTo>
                <a:lnTo>
                  <a:pt x="0" y="5428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860901" y="1484113"/>
            <a:ext cx="224680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형상 관리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4062642" y="4589172"/>
            <a:ext cx="1043125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프로그램 자체 평가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136785" y="4516030"/>
            <a:ext cx="943383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프로젝트 개요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70072" y="2775128"/>
            <a:ext cx="13095511" cy="1313683"/>
            <a:chOff x="0" y="0"/>
            <a:chExt cx="6131597" cy="6150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31597" cy="615095"/>
            </a:xfrm>
            <a:custGeom>
              <a:avLst/>
              <a:gdLst/>
              <a:ahLst/>
              <a:cxnLst/>
              <a:rect r="r" b="b" t="t" l="l"/>
              <a:pathLst>
                <a:path h="615095" w="6131597">
                  <a:moveTo>
                    <a:pt x="17144" y="0"/>
                  </a:moveTo>
                  <a:lnTo>
                    <a:pt x="6114453" y="0"/>
                  </a:lnTo>
                  <a:cubicBezTo>
                    <a:pt x="6123922" y="0"/>
                    <a:pt x="6131597" y="7676"/>
                    <a:pt x="6131597" y="17144"/>
                  </a:cubicBezTo>
                  <a:lnTo>
                    <a:pt x="6131597" y="597950"/>
                  </a:lnTo>
                  <a:cubicBezTo>
                    <a:pt x="6131597" y="607419"/>
                    <a:pt x="6123922" y="615095"/>
                    <a:pt x="6114453" y="615095"/>
                  </a:cubicBezTo>
                  <a:lnTo>
                    <a:pt x="17144" y="615095"/>
                  </a:lnTo>
                  <a:cubicBezTo>
                    <a:pt x="7676" y="615095"/>
                    <a:pt x="0" y="607419"/>
                    <a:pt x="0" y="597950"/>
                  </a:cubicBezTo>
                  <a:lnTo>
                    <a:pt x="0" y="17144"/>
                  </a:lnTo>
                  <a:cubicBezTo>
                    <a:pt x="0" y="7676"/>
                    <a:pt x="7676" y="0"/>
                    <a:pt x="17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6131597" cy="63414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170072" y="4328594"/>
            <a:ext cx="13095511" cy="1313374"/>
            <a:chOff x="0" y="0"/>
            <a:chExt cx="6131597" cy="6149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131597" cy="614950"/>
            </a:xfrm>
            <a:custGeom>
              <a:avLst/>
              <a:gdLst/>
              <a:ahLst/>
              <a:cxnLst/>
              <a:rect r="r" b="b" t="t" l="l"/>
              <a:pathLst>
                <a:path h="614950" w="6131597">
                  <a:moveTo>
                    <a:pt x="17144" y="0"/>
                  </a:moveTo>
                  <a:lnTo>
                    <a:pt x="6114453" y="0"/>
                  </a:lnTo>
                  <a:cubicBezTo>
                    <a:pt x="6123922" y="0"/>
                    <a:pt x="6131597" y="7676"/>
                    <a:pt x="6131597" y="17144"/>
                  </a:cubicBezTo>
                  <a:lnTo>
                    <a:pt x="6131597" y="597805"/>
                  </a:lnTo>
                  <a:cubicBezTo>
                    <a:pt x="6131597" y="607274"/>
                    <a:pt x="6123922" y="614950"/>
                    <a:pt x="6114453" y="614950"/>
                  </a:cubicBezTo>
                  <a:lnTo>
                    <a:pt x="17144" y="614950"/>
                  </a:lnTo>
                  <a:cubicBezTo>
                    <a:pt x="7676" y="614950"/>
                    <a:pt x="0" y="607274"/>
                    <a:pt x="0" y="597805"/>
                  </a:cubicBezTo>
                  <a:lnTo>
                    <a:pt x="0" y="17144"/>
                  </a:lnTo>
                  <a:cubicBezTo>
                    <a:pt x="0" y="7676"/>
                    <a:pt x="7676" y="0"/>
                    <a:pt x="17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6131597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170072" y="5954918"/>
            <a:ext cx="13095511" cy="1313374"/>
            <a:chOff x="0" y="0"/>
            <a:chExt cx="6131597" cy="6149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131597" cy="614950"/>
            </a:xfrm>
            <a:custGeom>
              <a:avLst/>
              <a:gdLst/>
              <a:ahLst/>
              <a:cxnLst/>
              <a:rect r="r" b="b" t="t" l="l"/>
              <a:pathLst>
                <a:path h="614950" w="6131597">
                  <a:moveTo>
                    <a:pt x="17144" y="0"/>
                  </a:moveTo>
                  <a:lnTo>
                    <a:pt x="6114453" y="0"/>
                  </a:lnTo>
                  <a:cubicBezTo>
                    <a:pt x="6123922" y="0"/>
                    <a:pt x="6131597" y="7676"/>
                    <a:pt x="6131597" y="17144"/>
                  </a:cubicBezTo>
                  <a:lnTo>
                    <a:pt x="6131597" y="597805"/>
                  </a:lnTo>
                  <a:cubicBezTo>
                    <a:pt x="6131597" y="607274"/>
                    <a:pt x="6123922" y="614950"/>
                    <a:pt x="6114453" y="614950"/>
                  </a:cubicBezTo>
                  <a:lnTo>
                    <a:pt x="17144" y="614950"/>
                  </a:lnTo>
                  <a:cubicBezTo>
                    <a:pt x="7676" y="614950"/>
                    <a:pt x="0" y="607274"/>
                    <a:pt x="0" y="597805"/>
                  </a:cubicBezTo>
                  <a:lnTo>
                    <a:pt x="0" y="17144"/>
                  </a:lnTo>
                  <a:cubicBezTo>
                    <a:pt x="0" y="7676"/>
                    <a:pt x="7676" y="0"/>
                    <a:pt x="17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6131597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170072" y="2775437"/>
            <a:ext cx="1613759" cy="1313374"/>
            <a:chOff x="0" y="0"/>
            <a:chExt cx="755596" cy="6149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170072" y="4328594"/>
            <a:ext cx="1613759" cy="1313374"/>
            <a:chOff x="0" y="0"/>
            <a:chExt cx="755596" cy="6149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2170072" y="5954918"/>
            <a:ext cx="1613759" cy="1313374"/>
            <a:chOff x="0" y="0"/>
            <a:chExt cx="755596" cy="61495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2573380" y="4615664"/>
            <a:ext cx="778658" cy="778658"/>
          </a:xfrm>
          <a:custGeom>
            <a:avLst/>
            <a:gdLst/>
            <a:ahLst/>
            <a:cxnLst/>
            <a:rect r="r" b="b" t="t" l="l"/>
            <a:pathLst>
              <a:path h="778658" w="778658">
                <a:moveTo>
                  <a:pt x="0" y="0"/>
                </a:moveTo>
                <a:lnTo>
                  <a:pt x="778658" y="0"/>
                </a:lnTo>
                <a:lnTo>
                  <a:pt x="778658" y="778658"/>
                </a:lnTo>
                <a:lnTo>
                  <a:pt x="0" y="778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532702" y="6167356"/>
            <a:ext cx="888499" cy="888499"/>
          </a:xfrm>
          <a:custGeom>
            <a:avLst/>
            <a:gdLst/>
            <a:ahLst/>
            <a:cxnLst/>
            <a:rect r="r" b="b" t="t" l="l"/>
            <a:pathLst>
              <a:path h="888499" w="888499">
                <a:moveTo>
                  <a:pt x="0" y="0"/>
                </a:moveTo>
                <a:lnTo>
                  <a:pt x="888499" y="0"/>
                </a:lnTo>
                <a:lnTo>
                  <a:pt x="888499" y="888498"/>
                </a:lnTo>
                <a:lnTo>
                  <a:pt x="0" y="888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2492025" y="2984046"/>
            <a:ext cx="860014" cy="895848"/>
          </a:xfrm>
          <a:custGeom>
            <a:avLst/>
            <a:gdLst/>
            <a:ahLst/>
            <a:cxnLst/>
            <a:rect r="r" b="b" t="t" l="l"/>
            <a:pathLst>
              <a:path h="895848" w="860014">
                <a:moveTo>
                  <a:pt x="0" y="0"/>
                </a:moveTo>
                <a:lnTo>
                  <a:pt x="860013" y="0"/>
                </a:lnTo>
                <a:lnTo>
                  <a:pt x="860013" y="895848"/>
                </a:lnTo>
                <a:lnTo>
                  <a:pt x="0" y="895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2121691" y="1316731"/>
            <a:ext cx="3962066" cy="1025647"/>
            <a:chOff x="0" y="0"/>
            <a:chExt cx="1855124" cy="48023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855124" cy="480230"/>
            </a:xfrm>
            <a:custGeom>
              <a:avLst/>
              <a:gdLst/>
              <a:ahLst/>
              <a:cxnLst/>
              <a:rect r="r" b="b" t="t" l="l"/>
              <a:pathLst>
                <a:path h="480230" w="1855124">
                  <a:moveTo>
                    <a:pt x="56666" y="0"/>
                  </a:moveTo>
                  <a:lnTo>
                    <a:pt x="1798457" y="0"/>
                  </a:lnTo>
                  <a:cubicBezTo>
                    <a:pt x="1813486" y="0"/>
                    <a:pt x="1827900" y="5970"/>
                    <a:pt x="1838527" y="16597"/>
                  </a:cubicBezTo>
                  <a:cubicBezTo>
                    <a:pt x="1849154" y="27224"/>
                    <a:pt x="1855124" y="41637"/>
                    <a:pt x="1855124" y="56666"/>
                  </a:cubicBezTo>
                  <a:lnTo>
                    <a:pt x="1855124" y="423563"/>
                  </a:lnTo>
                  <a:cubicBezTo>
                    <a:pt x="1855124" y="454859"/>
                    <a:pt x="1829753" y="480230"/>
                    <a:pt x="1798457" y="480230"/>
                  </a:cubicBezTo>
                  <a:lnTo>
                    <a:pt x="56666" y="480230"/>
                  </a:lnTo>
                  <a:cubicBezTo>
                    <a:pt x="25370" y="480230"/>
                    <a:pt x="0" y="454859"/>
                    <a:pt x="0" y="423563"/>
                  </a:cubicBezTo>
                  <a:lnTo>
                    <a:pt x="0" y="56666"/>
                  </a:lnTo>
                  <a:cubicBezTo>
                    <a:pt x="0" y="25370"/>
                    <a:pt x="25370" y="0"/>
                    <a:pt x="5666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123825"/>
              <a:ext cx="1855124" cy="60405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6223764" y="1451215"/>
            <a:ext cx="573618" cy="838929"/>
          </a:xfrm>
          <a:custGeom>
            <a:avLst/>
            <a:gdLst/>
            <a:ahLst/>
            <a:cxnLst/>
            <a:rect r="r" b="b" t="t" l="l"/>
            <a:pathLst>
              <a:path h="838929" w="573618">
                <a:moveTo>
                  <a:pt x="0" y="0"/>
                </a:moveTo>
                <a:lnTo>
                  <a:pt x="573617" y="0"/>
                </a:lnTo>
                <a:lnTo>
                  <a:pt x="573617" y="838929"/>
                </a:lnTo>
                <a:lnTo>
                  <a:pt x="0" y="8389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2170072" y="7544517"/>
            <a:ext cx="13095511" cy="1313374"/>
            <a:chOff x="0" y="0"/>
            <a:chExt cx="6131597" cy="61495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131597" cy="614950"/>
            </a:xfrm>
            <a:custGeom>
              <a:avLst/>
              <a:gdLst/>
              <a:ahLst/>
              <a:cxnLst/>
              <a:rect r="r" b="b" t="t" l="l"/>
              <a:pathLst>
                <a:path h="614950" w="6131597">
                  <a:moveTo>
                    <a:pt x="17144" y="0"/>
                  </a:moveTo>
                  <a:lnTo>
                    <a:pt x="6114453" y="0"/>
                  </a:lnTo>
                  <a:cubicBezTo>
                    <a:pt x="6123922" y="0"/>
                    <a:pt x="6131597" y="7676"/>
                    <a:pt x="6131597" y="17144"/>
                  </a:cubicBezTo>
                  <a:lnTo>
                    <a:pt x="6131597" y="597805"/>
                  </a:lnTo>
                  <a:cubicBezTo>
                    <a:pt x="6131597" y="607274"/>
                    <a:pt x="6123922" y="614950"/>
                    <a:pt x="6114453" y="614950"/>
                  </a:cubicBezTo>
                  <a:lnTo>
                    <a:pt x="17144" y="614950"/>
                  </a:lnTo>
                  <a:cubicBezTo>
                    <a:pt x="7676" y="614950"/>
                    <a:pt x="0" y="607274"/>
                    <a:pt x="0" y="597805"/>
                  </a:cubicBezTo>
                  <a:lnTo>
                    <a:pt x="0" y="17144"/>
                  </a:lnTo>
                  <a:cubicBezTo>
                    <a:pt x="0" y="7676"/>
                    <a:pt x="7676" y="0"/>
                    <a:pt x="17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19050"/>
              <a:ext cx="6131597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2170072" y="7544517"/>
            <a:ext cx="1613759" cy="1313374"/>
            <a:chOff x="0" y="0"/>
            <a:chExt cx="755596" cy="61495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1" id="61"/>
          <p:cNvSpPr/>
          <p:nvPr/>
        </p:nvSpPr>
        <p:spPr>
          <a:xfrm flipH="false" flipV="false" rot="0">
            <a:off x="2513022" y="7792167"/>
            <a:ext cx="899374" cy="899374"/>
          </a:xfrm>
          <a:custGeom>
            <a:avLst/>
            <a:gdLst/>
            <a:ahLst/>
            <a:cxnLst/>
            <a:rect r="r" b="b" t="t" l="l"/>
            <a:pathLst>
              <a:path h="899374" w="899374">
                <a:moveTo>
                  <a:pt x="0" y="0"/>
                </a:moveTo>
                <a:lnTo>
                  <a:pt x="899374" y="0"/>
                </a:lnTo>
                <a:lnTo>
                  <a:pt x="899374" y="899375"/>
                </a:lnTo>
                <a:lnTo>
                  <a:pt x="0" y="899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4102724" y="2888796"/>
            <a:ext cx="10547706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지금보다 더 다양한 기능을 넣고 싶었는데 생각한 기능을 그대로 구현하기가 쉽지 않았다.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102724" y="4677242"/>
            <a:ext cx="95526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 코드를 클린 코드로 작성하기에 부족함이 있었던 거 같다.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586477" y="1584503"/>
            <a:ext cx="349728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4147">
                <a:solidFill>
                  <a:srgbClr val="40352D"/>
                </a:solidFill>
                <a:ea typeface="210 네모진 Bold"/>
              </a:rPr>
              <a:t>자체 평가 의견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102724" y="7601667"/>
            <a:ext cx="10719266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생애 첫 코딩 프로젝트라 많이 미흡하고, 허술하지만 우리만의 결과물이 완성되어서 뿌듯하다.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102724" y="6032493"/>
            <a:ext cx="11028073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수업 시간에 배우지 못한 함수 및 자료형들이 너무 많아 고생했지만 스스로 검색하고 배울 수 있어서 좋은 기회가 되었다.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3452232" y="5041521"/>
            <a:ext cx="11383536" cy="134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>
                <a:solidFill>
                  <a:srgbClr val="40352D"/>
                </a:solidFill>
                <a:ea typeface="210 네모진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682322" y="5032816"/>
            <a:ext cx="3991418" cy="852248"/>
            <a:chOff x="0" y="0"/>
            <a:chExt cx="1868867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68867" cy="399040"/>
            </a:xfrm>
            <a:custGeom>
              <a:avLst/>
              <a:gdLst/>
              <a:ahLst/>
              <a:cxnLst/>
              <a:rect r="r" b="b" t="t" l="l"/>
              <a:pathLst>
                <a:path h="399040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868867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231611" y="5407674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021919" y="5407674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146592" y="5032816"/>
            <a:ext cx="3991418" cy="852248"/>
            <a:chOff x="0" y="0"/>
            <a:chExt cx="1868867" cy="3990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68867" cy="399040"/>
            </a:xfrm>
            <a:custGeom>
              <a:avLst/>
              <a:gdLst/>
              <a:ahLst/>
              <a:cxnLst/>
              <a:rect r="r" b="b" t="t" l="l"/>
              <a:pathLst>
                <a:path h="399040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868867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695881" y="5407674"/>
            <a:ext cx="102532" cy="10253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486189" y="5407674"/>
            <a:ext cx="102532" cy="102532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614260" y="5032816"/>
            <a:ext cx="3991418" cy="852248"/>
            <a:chOff x="0" y="0"/>
            <a:chExt cx="1868867" cy="39904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868867" cy="399040"/>
            </a:xfrm>
            <a:custGeom>
              <a:avLst/>
              <a:gdLst/>
              <a:ahLst/>
              <a:cxnLst/>
              <a:rect r="r" b="b" t="t" l="l"/>
              <a:pathLst>
                <a:path h="399040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868867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163549" y="5407674"/>
            <a:ext cx="102532" cy="102532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953858" y="5407674"/>
            <a:ext cx="102532" cy="102532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2682322" y="5866013"/>
            <a:ext cx="3991418" cy="2856306"/>
            <a:chOff x="0" y="0"/>
            <a:chExt cx="1868867" cy="133738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868867" cy="1337383"/>
            </a:xfrm>
            <a:custGeom>
              <a:avLst/>
              <a:gdLst/>
              <a:ahLst/>
              <a:cxnLst/>
              <a:rect r="r" b="b" t="t" l="l"/>
              <a:pathLst>
                <a:path h="1337383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281134"/>
                  </a:lnTo>
                  <a:cubicBezTo>
                    <a:pt x="1868867" y="1312200"/>
                    <a:pt x="1843683" y="1337383"/>
                    <a:pt x="1812617" y="1337383"/>
                  </a:cubicBezTo>
                  <a:lnTo>
                    <a:pt x="56250" y="1337383"/>
                  </a:lnTo>
                  <a:cubicBezTo>
                    <a:pt x="41331" y="1337383"/>
                    <a:pt x="27024" y="1331457"/>
                    <a:pt x="16475" y="1320908"/>
                  </a:cubicBezTo>
                  <a:cubicBezTo>
                    <a:pt x="5926" y="1310359"/>
                    <a:pt x="0" y="1296052"/>
                    <a:pt x="0" y="1281134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19050"/>
              <a:ext cx="1868867" cy="135643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7146592" y="5866013"/>
            <a:ext cx="3991418" cy="2856306"/>
            <a:chOff x="0" y="0"/>
            <a:chExt cx="1868867" cy="133738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868867" cy="1337383"/>
            </a:xfrm>
            <a:custGeom>
              <a:avLst/>
              <a:gdLst/>
              <a:ahLst/>
              <a:cxnLst/>
              <a:rect r="r" b="b" t="t" l="l"/>
              <a:pathLst>
                <a:path h="1337383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281134"/>
                  </a:lnTo>
                  <a:cubicBezTo>
                    <a:pt x="1868867" y="1312200"/>
                    <a:pt x="1843683" y="1337383"/>
                    <a:pt x="1812617" y="1337383"/>
                  </a:cubicBezTo>
                  <a:lnTo>
                    <a:pt x="56250" y="1337383"/>
                  </a:lnTo>
                  <a:cubicBezTo>
                    <a:pt x="41331" y="1337383"/>
                    <a:pt x="27024" y="1331457"/>
                    <a:pt x="16475" y="1320908"/>
                  </a:cubicBezTo>
                  <a:cubicBezTo>
                    <a:pt x="5926" y="1310359"/>
                    <a:pt x="0" y="1296052"/>
                    <a:pt x="0" y="1281134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19050"/>
              <a:ext cx="1868867" cy="135643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1614260" y="5866013"/>
            <a:ext cx="3991418" cy="2856306"/>
            <a:chOff x="0" y="0"/>
            <a:chExt cx="1868867" cy="1337383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868867" cy="1337383"/>
            </a:xfrm>
            <a:custGeom>
              <a:avLst/>
              <a:gdLst/>
              <a:ahLst/>
              <a:cxnLst/>
              <a:rect r="r" b="b" t="t" l="l"/>
              <a:pathLst>
                <a:path h="1337383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281134"/>
                  </a:lnTo>
                  <a:cubicBezTo>
                    <a:pt x="1868867" y="1312200"/>
                    <a:pt x="1843683" y="1337383"/>
                    <a:pt x="1812617" y="1337383"/>
                  </a:cubicBezTo>
                  <a:lnTo>
                    <a:pt x="56250" y="1337383"/>
                  </a:lnTo>
                  <a:cubicBezTo>
                    <a:pt x="41331" y="1337383"/>
                    <a:pt x="27024" y="1331457"/>
                    <a:pt x="16475" y="1320908"/>
                  </a:cubicBezTo>
                  <a:cubicBezTo>
                    <a:pt x="5926" y="1310359"/>
                    <a:pt x="0" y="1296052"/>
                    <a:pt x="0" y="1281134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19050"/>
              <a:ext cx="1868867" cy="135643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2118223" y="1316731"/>
            <a:ext cx="4552118" cy="939291"/>
            <a:chOff x="0" y="0"/>
            <a:chExt cx="2131399" cy="439796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131399" cy="439796"/>
            </a:xfrm>
            <a:custGeom>
              <a:avLst/>
              <a:gdLst/>
              <a:ahLst/>
              <a:cxnLst/>
              <a:rect r="r" b="b" t="t" l="l"/>
              <a:pathLst>
                <a:path h="439796" w="2131399">
                  <a:moveTo>
                    <a:pt x="49321" y="0"/>
                  </a:moveTo>
                  <a:lnTo>
                    <a:pt x="2082078" y="0"/>
                  </a:lnTo>
                  <a:cubicBezTo>
                    <a:pt x="2095158" y="0"/>
                    <a:pt x="2107704" y="5196"/>
                    <a:pt x="2116953" y="14446"/>
                  </a:cubicBezTo>
                  <a:cubicBezTo>
                    <a:pt x="2126202" y="23695"/>
                    <a:pt x="2131399" y="36240"/>
                    <a:pt x="2131399" y="49321"/>
                  </a:cubicBezTo>
                  <a:lnTo>
                    <a:pt x="2131399" y="390475"/>
                  </a:lnTo>
                  <a:cubicBezTo>
                    <a:pt x="2131399" y="403556"/>
                    <a:pt x="2126202" y="416101"/>
                    <a:pt x="2116953" y="425350"/>
                  </a:cubicBezTo>
                  <a:cubicBezTo>
                    <a:pt x="2107704" y="434600"/>
                    <a:pt x="2095158" y="439796"/>
                    <a:pt x="2082078" y="439796"/>
                  </a:cubicBezTo>
                  <a:lnTo>
                    <a:pt x="49321" y="439796"/>
                  </a:lnTo>
                  <a:cubicBezTo>
                    <a:pt x="36240" y="439796"/>
                    <a:pt x="23695" y="434600"/>
                    <a:pt x="14446" y="425350"/>
                  </a:cubicBezTo>
                  <a:cubicBezTo>
                    <a:pt x="5196" y="416101"/>
                    <a:pt x="0" y="403556"/>
                    <a:pt x="0" y="390475"/>
                  </a:cubicBezTo>
                  <a:lnTo>
                    <a:pt x="0" y="49321"/>
                  </a:lnTo>
                  <a:cubicBezTo>
                    <a:pt x="0" y="36240"/>
                    <a:pt x="5196" y="23695"/>
                    <a:pt x="14446" y="14446"/>
                  </a:cubicBezTo>
                  <a:cubicBezTo>
                    <a:pt x="23695" y="5196"/>
                    <a:pt x="36240" y="0"/>
                    <a:pt x="4932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123825"/>
              <a:ext cx="2131399" cy="56362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6870348" y="1382365"/>
            <a:ext cx="552487" cy="808025"/>
          </a:xfrm>
          <a:custGeom>
            <a:avLst/>
            <a:gdLst/>
            <a:ahLst/>
            <a:cxnLst/>
            <a:rect r="r" b="b" t="t" l="l"/>
            <a:pathLst>
              <a:path h="808025" w="552487">
                <a:moveTo>
                  <a:pt x="0" y="0"/>
                </a:moveTo>
                <a:lnTo>
                  <a:pt x="552487" y="0"/>
                </a:lnTo>
                <a:lnTo>
                  <a:pt x="552487" y="808024"/>
                </a:lnTo>
                <a:lnTo>
                  <a:pt x="0" y="808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2656126" y="2489640"/>
            <a:ext cx="12373392" cy="169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35"/>
              </a:lnSpc>
            </a:pPr>
            <a:r>
              <a:rPr lang="en-US" sz="3099">
                <a:solidFill>
                  <a:srgbClr val="FF5757"/>
                </a:solidFill>
                <a:ea typeface="210 네모진 Bold"/>
              </a:rPr>
              <a:t>기획 의도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네모진 Light"/>
                <a:ea typeface="210 네모진 Light"/>
              </a:rPr>
              <a:t> 지루하고 힘든 식단 관리를 좀 더 즐겁게 할 수 있는 방법을 C언어 프로그래밍을 통해 구현하고자 제작을 결정하게 되었다.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682322" y="5166166"/>
            <a:ext cx="3988020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네모진 Bold"/>
              </a:rPr>
              <a:t> 1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012104" y="6064734"/>
            <a:ext cx="3438873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799">
                <a:solidFill>
                  <a:srgbClr val="7ED957"/>
                </a:solidFill>
                <a:latin typeface="210 네모진 Bold"/>
                <a:ea typeface="210 네모진 Bold"/>
              </a:rPr>
              <a:t> 육성 게임 형식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337589" y="1489867"/>
            <a:ext cx="411338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4509">
                <a:solidFill>
                  <a:srgbClr val="40352D"/>
                </a:solidFill>
                <a:ea typeface="210 네모진 Bold"/>
              </a:rPr>
              <a:t>기획 의도 및 기능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7146592" y="5211692"/>
            <a:ext cx="3988020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네모진 Bold"/>
              </a:rPr>
              <a:t>2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617658" y="5173737"/>
            <a:ext cx="3988020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네모진 Bold"/>
              </a:rPr>
              <a:t>3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843666" y="4355016"/>
            <a:ext cx="1681787" cy="61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47"/>
              </a:lnSpc>
              <a:spcBef>
                <a:spcPct val="0"/>
              </a:spcBef>
            </a:pPr>
            <a:r>
              <a:rPr lang="en-US" sz="3299">
                <a:solidFill>
                  <a:srgbClr val="332519"/>
                </a:solidFill>
                <a:ea typeface="210 네모진 Bold"/>
              </a:rPr>
              <a:t>주요 기능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2669669" y="6755579"/>
            <a:ext cx="3988020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사용자의 정보를 입력 받아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모진"/>
                <a:ea typeface="210 네모진"/>
              </a:rPr>
              <a:t>     캐릭터에 투영 및 계산에 활용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656126" y="7678234"/>
            <a:ext cx="3476313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사용자에게 선택지 제시 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353305" y="6064734"/>
            <a:ext cx="3574594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799">
                <a:solidFill>
                  <a:srgbClr val="7ED957"/>
                </a:solidFill>
                <a:ea typeface="210 네모진 Bold"/>
              </a:rPr>
              <a:t>칼로리 계산</a:t>
            </a:r>
            <a:r>
              <a:rPr lang="en-US" sz="2799">
                <a:solidFill>
                  <a:srgbClr val="40352D"/>
                </a:solidFill>
                <a:latin typeface="210 네모진 Bold"/>
              </a:rPr>
              <a:t> 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7183790" y="6755579"/>
            <a:ext cx="3988020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사용자의 식단을 입력 받아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모진"/>
                <a:ea typeface="210 네모진"/>
              </a:rPr>
              <a:t>      음식 칼로리를 계산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146592" y="7678234"/>
            <a:ext cx="3988020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누적된 칼로리 그래프 출력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1614260" y="7661396"/>
            <a:ext cx="3988020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사용자의 누적된 칼로리에 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모진"/>
                <a:ea typeface="210 네모진"/>
              </a:rPr>
              <a:t>      맞는 운동을 랜덤 추천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1824372" y="6046988"/>
            <a:ext cx="3574594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799">
                <a:solidFill>
                  <a:srgbClr val="7ED957"/>
                </a:solidFill>
                <a:ea typeface="210 네모진 Bold"/>
              </a:rPr>
              <a:t>운동 추천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1614260" y="6714475"/>
            <a:ext cx="4176932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하루 권장 칼로리와 누적  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모진"/>
                <a:ea typeface="210 네모진"/>
              </a:rPr>
              <a:t>      칼로리  비교 후 결과 출력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317160" y="4569991"/>
            <a:ext cx="13653680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프로젝트 팀 구성 및 역할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851511" y="5340484"/>
            <a:ext cx="2964870" cy="852248"/>
            <a:chOff x="0" y="0"/>
            <a:chExt cx="1388215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664230" y="5341577"/>
            <a:ext cx="2964870" cy="852248"/>
            <a:chOff x="0" y="0"/>
            <a:chExt cx="1388215" cy="3990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76950" y="5359287"/>
            <a:ext cx="2964870" cy="852248"/>
            <a:chOff x="0" y="0"/>
            <a:chExt cx="1388215" cy="3990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121691" y="1316731"/>
            <a:ext cx="5718928" cy="971310"/>
            <a:chOff x="0" y="0"/>
            <a:chExt cx="2677724" cy="4547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677724" cy="454788"/>
            </a:xfrm>
            <a:custGeom>
              <a:avLst/>
              <a:gdLst/>
              <a:ahLst/>
              <a:cxnLst/>
              <a:rect r="r" b="b" t="t" l="l"/>
              <a:pathLst>
                <a:path h="454788" w="2677724">
                  <a:moveTo>
                    <a:pt x="39258" y="0"/>
                  </a:moveTo>
                  <a:lnTo>
                    <a:pt x="2638466" y="0"/>
                  </a:lnTo>
                  <a:cubicBezTo>
                    <a:pt x="2648878" y="0"/>
                    <a:pt x="2658863" y="4136"/>
                    <a:pt x="2666226" y="11499"/>
                  </a:cubicBezTo>
                  <a:cubicBezTo>
                    <a:pt x="2673588" y="18861"/>
                    <a:pt x="2677724" y="28846"/>
                    <a:pt x="2677724" y="39258"/>
                  </a:cubicBezTo>
                  <a:lnTo>
                    <a:pt x="2677724" y="415530"/>
                  </a:lnTo>
                  <a:cubicBezTo>
                    <a:pt x="2677724" y="425942"/>
                    <a:pt x="2673588" y="435927"/>
                    <a:pt x="2666226" y="443289"/>
                  </a:cubicBezTo>
                  <a:cubicBezTo>
                    <a:pt x="2658863" y="450652"/>
                    <a:pt x="2648878" y="454788"/>
                    <a:pt x="2638466" y="454788"/>
                  </a:cubicBezTo>
                  <a:lnTo>
                    <a:pt x="39258" y="454788"/>
                  </a:lnTo>
                  <a:cubicBezTo>
                    <a:pt x="28846" y="454788"/>
                    <a:pt x="18861" y="450652"/>
                    <a:pt x="11499" y="443289"/>
                  </a:cubicBezTo>
                  <a:cubicBezTo>
                    <a:pt x="4136" y="435927"/>
                    <a:pt x="0" y="425942"/>
                    <a:pt x="0" y="415530"/>
                  </a:cubicBezTo>
                  <a:lnTo>
                    <a:pt x="0" y="39258"/>
                  </a:lnTo>
                  <a:cubicBezTo>
                    <a:pt x="0" y="28846"/>
                    <a:pt x="4136" y="18861"/>
                    <a:pt x="11499" y="11499"/>
                  </a:cubicBezTo>
                  <a:cubicBezTo>
                    <a:pt x="18861" y="4136"/>
                    <a:pt x="28846" y="0"/>
                    <a:pt x="39258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23825"/>
              <a:ext cx="2677724" cy="57861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7983739" y="1374696"/>
            <a:ext cx="584866" cy="855381"/>
          </a:xfrm>
          <a:custGeom>
            <a:avLst/>
            <a:gdLst/>
            <a:ahLst/>
            <a:cxnLst/>
            <a:rect r="r" b="b" t="t" l="l"/>
            <a:pathLst>
              <a:path h="855381" w="584866">
                <a:moveTo>
                  <a:pt x="0" y="0"/>
                </a:moveTo>
                <a:lnTo>
                  <a:pt x="584866" y="0"/>
                </a:lnTo>
                <a:lnTo>
                  <a:pt x="584866" y="855380"/>
                </a:lnTo>
                <a:lnTo>
                  <a:pt x="0" y="855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3324535" y="2920275"/>
            <a:ext cx="2021000" cy="2117238"/>
          </a:xfrm>
          <a:custGeom>
            <a:avLst/>
            <a:gdLst/>
            <a:ahLst/>
            <a:cxnLst/>
            <a:rect r="r" b="b" t="t" l="l"/>
            <a:pathLst>
              <a:path h="2117238" w="2021000">
                <a:moveTo>
                  <a:pt x="0" y="0"/>
                </a:moveTo>
                <a:lnTo>
                  <a:pt x="2021000" y="0"/>
                </a:lnTo>
                <a:lnTo>
                  <a:pt x="2021000" y="2117239"/>
                </a:lnTo>
                <a:lnTo>
                  <a:pt x="0" y="2117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996591" y="2920549"/>
            <a:ext cx="2021000" cy="2117238"/>
          </a:xfrm>
          <a:custGeom>
            <a:avLst/>
            <a:gdLst/>
            <a:ahLst/>
            <a:cxnLst/>
            <a:rect r="r" b="b" t="t" l="l"/>
            <a:pathLst>
              <a:path h="2117238" w="2021000">
                <a:moveTo>
                  <a:pt x="0" y="0"/>
                </a:moveTo>
                <a:lnTo>
                  <a:pt x="2021000" y="0"/>
                </a:lnTo>
                <a:lnTo>
                  <a:pt x="2021000" y="2117238"/>
                </a:lnTo>
                <a:lnTo>
                  <a:pt x="0" y="21172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8136165" y="2920275"/>
            <a:ext cx="2021000" cy="2117238"/>
          </a:xfrm>
          <a:custGeom>
            <a:avLst/>
            <a:gdLst/>
            <a:ahLst/>
            <a:cxnLst/>
            <a:rect r="r" b="b" t="t" l="l"/>
            <a:pathLst>
              <a:path h="2117238" w="2021000">
                <a:moveTo>
                  <a:pt x="0" y="0"/>
                </a:moveTo>
                <a:lnTo>
                  <a:pt x="2021001" y="0"/>
                </a:lnTo>
                <a:lnTo>
                  <a:pt x="2021001" y="2117239"/>
                </a:lnTo>
                <a:lnTo>
                  <a:pt x="0" y="2117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2852600" y="5466139"/>
            <a:ext cx="2964870" cy="51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네모진 Light"/>
              </a:rPr>
              <a:t>조장 김정희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65877" y="5466139"/>
            <a:ext cx="2963223" cy="51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네모진 Light"/>
              </a:rPr>
              <a:t>팀원 김서현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476950" y="5486898"/>
            <a:ext cx="2963223" cy="51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네모진 Light"/>
              </a:rPr>
              <a:t>팀원 전시유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373973" y="1548590"/>
            <a:ext cx="523815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8"/>
              </a:lnSpc>
            </a:pPr>
            <a:r>
              <a:rPr lang="en-US" sz="4449">
                <a:solidFill>
                  <a:srgbClr val="40352D"/>
                </a:solidFill>
                <a:ea typeface="210 네모진 Bold"/>
              </a:rPr>
              <a:t>팀 구성원 소개 및 역할 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2748979" y="6683212"/>
            <a:ext cx="102532" cy="102532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2748979" y="7309619"/>
            <a:ext cx="102532" cy="102532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2748979" y="7931996"/>
            <a:ext cx="102532" cy="102532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1402114" y="1644199"/>
            <a:ext cx="426562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9"/>
              </a:lnSpc>
            </a:pPr>
            <a:r>
              <a:rPr lang="en-US" sz="2999">
                <a:solidFill>
                  <a:srgbClr val="40352D"/>
                </a:solidFill>
                <a:ea typeface="210 디딤고딕 Bold"/>
              </a:rPr>
              <a:t>팀 이름</a:t>
            </a:r>
            <a:r>
              <a:rPr lang="en-US" sz="2999">
                <a:solidFill>
                  <a:srgbClr val="40352D"/>
                </a:solidFill>
                <a:latin typeface="210 디딤고딕 Light"/>
              </a:rPr>
              <a:t> : </a:t>
            </a:r>
            <a:r>
              <a:rPr lang="en-US" sz="2999">
                <a:solidFill>
                  <a:srgbClr val="53BEC2"/>
                </a:solidFill>
                <a:latin typeface="210 디딤고딕 Bold"/>
                <a:ea typeface="210 디딤고딕 Bold"/>
              </a:rPr>
              <a:t>오푸(OFFU)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7509598" y="6683212"/>
            <a:ext cx="102532" cy="1351316"/>
            <a:chOff x="0" y="0"/>
            <a:chExt cx="136709" cy="1801755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136709" cy="136709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0" y="835209"/>
              <a:ext cx="136709" cy="136709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1665046"/>
              <a:ext cx="136709" cy="136709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</p:grpSp>
      <p:grpSp>
        <p:nvGrpSpPr>
          <p:cNvPr name="Group 70" id="70"/>
          <p:cNvGrpSpPr/>
          <p:nvPr/>
        </p:nvGrpSpPr>
        <p:grpSpPr>
          <a:xfrm rot="0">
            <a:off x="12342483" y="6736492"/>
            <a:ext cx="102532" cy="1351316"/>
            <a:chOff x="0" y="0"/>
            <a:chExt cx="136709" cy="1801755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0" y="0"/>
              <a:ext cx="136709" cy="136709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0" y="835209"/>
              <a:ext cx="136709" cy="136709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0" y="1665046"/>
              <a:ext cx="136709" cy="136709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</p:grpSp>
      <p:sp>
        <p:nvSpPr>
          <p:cNvPr name="TextBox 80" id="80"/>
          <p:cNvSpPr txBox="true"/>
          <p:nvPr/>
        </p:nvSpPr>
        <p:spPr>
          <a:xfrm rot="0">
            <a:off x="3147303" y="6465238"/>
            <a:ext cx="200545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프로그램 구현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774055" y="6467440"/>
            <a:ext cx="316825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프로그램 구현 및 통합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690400" y="6516504"/>
            <a:ext cx="380107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프로그램 구현 및 아이디어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774055" y="7142910"/>
            <a:ext cx="16890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디버깅 체크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3147303" y="7091645"/>
            <a:ext cx="306154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알고리즘 순서도 제작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7560864" y="7765288"/>
            <a:ext cx="23803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latin typeface="210 네모진"/>
                <a:ea typeface="210 네모진"/>
              </a:rPr>
              <a:t>git 관리 총괄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2690400" y="7818568"/>
            <a:ext cx="1501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latin typeface="210 네모진"/>
                <a:ea typeface="210 네모진"/>
              </a:rPr>
              <a:t>PPT 제작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2690400" y="7167536"/>
            <a:ext cx="16890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디자인 담당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3176846" y="7765288"/>
            <a:ext cx="1501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latin typeface="210 네모진"/>
                <a:ea typeface="210 네모진"/>
              </a:rPr>
              <a:t>PPT 제작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4062642" y="4589172"/>
            <a:ext cx="1043125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프로그램 수행 절차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37963" y="3592531"/>
            <a:ext cx="2705601" cy="3101937"/>
            <a:chOff x="0" y="0"/>
            <a:chExt cx="812502" cy="93152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502" cy="931523"/>
            </a:xfrm>
            <a:custGeom>
              <a:avLst/>
              <a:gdLst/>
              <a:ahLst/>
              <a:cxnLst/>
              <a:rect r="r" b="b" t="t" l="l"/>
              <a:pathLst>
                <a:path h="931523" w="812502">
                  <a:moveTo>
                    <a:pt x="88705" y="0"/>
                  </a:moveTo>
                  <a:lnTo>
                    <a:pt x="723797" y="0"/>
                  </a:lnTo>
                  <a:cubicBezTo>
                    <a:pt x="772787" y="0"/>
                    <a:pt x="812502" y="39714"/>
                    <a:pt x="812502" y="88705"/>
                  </a:cubicBezTo>
                  <a:lnTo>
                    <a:pt x="812502" y="842818"/>
                  </a:lnTo>
                  <a:cubicBezTo>
                    <a:pt x="812502" y="891808"/>
                    <a:pt x="772787" y="931523"/>
                    <a:pt x="723797" y="931523"/>
                  </a:cubicBezTo>
                  <a:lnTo>
                    <a:pt x="88705" y="931523"/>
                  </a:lnTo>
                  <a:cubicBezTo>
                    <a:pt x="65179" y="931523"/>
                    <a:pt x="42616" y="922177"/>
                    <a:pt x="25981" y="905542"/>
                  </a:cubicBezTo>
                  <a:cubicBezTo>
                    <a:pt x="9346" y="888906"/>
                    <a:pt x="0" y="866344"/>
                    <a:pt x="0" y="842818"/>
                  </a:cubicBezTo>
                  <a:lnTo>
                    <a:pt x="0" y="88705"/>
                  </a:lnTo>
                  <a:cubicBezTo>
                    <a:pt x="0" y="39714"/>
                    <a:pt x="39714" y="0"/>
                    <a:pt x="88705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812502" cy="950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536775" y="3624445"/>
            <a:ext cx="2682709" cy="3070023"/>
            <a:chOff x="0" y="0"/>
            <a:chExt cx="805627" cy="92193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5627" cy="921939"/>
            </a:xfrm>
            <a:custGeom>
              <a:avLst/>
              <a:gdLst/>
              <a:ahLst/>
              <a:cxnLst/>
              <a:rect r="r" b="b" t="t" l="l"/>
              <a:pathLst>
                <a:path h="921939" w="805627">
                  <a:moveTo>
                    <a:pt x="89462" y="0"/>
                  </a:moveTo>
                  <a:lnTo>
                    <a:pt x="716166" y="0"/>
                  </a:lnTo>
                  <a:cubicBezTo>
                    <a:pt x="739892" y="0"/>
                    <a:pt x="762647" y="9425"/>
                    <a:pt x="779425" y="26203"/>
                  </a:cubicBezTo>
                  <a:cubicBezTo>
                    <a:pt x="796202" y="42980"/>
                    <a:pt x="805627" y="65735"/>
                    <a:pt x="805627" y="89462"/>
                  </a:cubicBezTo>
                  <a:lnTo>
                    <a:pt x="805627" y="832477"/>
                  </a:lnTo>
                  <a:cubicBezTo>
                    <a:pt x="805627" y="856204"/>
                    <a:pt x="796202" y="878959"/>
                    <a:pt x="779425" y="895736"/>
                  </a:cubicBezTo>
                  <a:cubicBezTo>
                    <a:pt x="762647" y="912514"/>
                    <a:pt x="739892" y="921939"/>
                    <a:pt x="716166" y="921939"/>
                  </a:cubicBezTo>
                  <a:lnTo>
                    <a:pt x="89462" y="921939"/>
                  </a:lnTo>
                  <a:cubicBezTo>
                    <a:pt x="65735" y="921939"/>
                    <a:pt x="42980" y="912514"/>
                    <a:pt x="26203" y="895736"/>
                  </a:cubicBezTo>
                  <a:cubicBezTo>
                    <a:pt x="9425" y="878959"/>
                    <a:pt x="0" y="856204"/>
                    <a:pt x="0" y="832477"/>
                  </a:cubicBezTo>
                  <a:lnTo>
                    <a:pt x="0" y="89462"/>
                  </a:lnTo>
                  <a:cubicBezTo>
                    <a:pt x="0" y="65735"/>
                    <a:pt x="9425" y="42980"/>
                    <a:pt x="26203" y="26203"/>
                  </a:cubicBezTo>
                  <a:cubicBezTo>
                    <a:pt x="42980" y="9425"/>
                    <a:pt x="65735" y="0"/>
                    <a:pt x="89462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805627" cy="950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608102" y="3291538"/>
            <a:ext cx="14423882" cy="0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8587401" y="3208214"/>
            <a:ext cx="166650" cy="16665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121691" y="1316731"/>
            <a:ext cx="3717967" cy="929457"/>
            <a:chOff x="0" y="0"/>
            <a:chExt cx="1740832" cy="43519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740832" cy="435192"/>
            </a:xfrm>
            <a:custGeom>
              <a:avLst/>
              <a:gdLst/>
              <a:ahLst/>
              <a:cxnLst/>
              <a:rect r="r" b="b" t="t" l="l"/>
              <a:pathLst>
                <a:path h="435192" w="1740832">
                  <a:moveTo>
                    <a:pt x="60387" y="0"/>
                  </a:moveTo>
                  <a:lnTo>
                    <a:pt x="1680445" y="0"/>
                  </a:lnTo>
                  <a:cubicBezTo>
                    <a:pt x="1713796" y="0"/>
                    <a:pt x="1740832" y="27036"/>
                    <a:pt x="1740832" y="60387"/>
                  </a:cubicBezTo>
                  <a:lnTo>
                    <a:pt x="1740832" y="374805"/>
                  </a:lnTo>
                  <a:cubicBezTo>
                    <a:pt x="1740832" y="390821"/>
                    <a:pt x="1734469" y="406180"/>
                    <a:pt x="1723145" y="417505"/>
                  </a:cubicBezTo>
                  <a:cubicBezTo>
                    <a:pt x="1711820" y="428830"/>
                    <a:pt x="1696460" y="435192"/>
                    <a:pt x="1680445" y="435192"/>
                  </a:cubicBezTo>
                  <a:lnTo>
                    <a:pt x="60387" y="435192"/>
                  </a:lnTo>
                  <a:cubicBezTo>
                    <a:pt x="27036" y="435192"/>
                    <a:pt x="0" y="408156"/>
                    <a:pt x="0" y="374805"/>
                  </a:cubicBezTo>
                  <a:lnTo>
                    <a:pt x="0" y="60387"/>
                  </a:lnTo>
                  <a:cubicBezTo>
                    <a:pt x="0" y="27036"/>
                    <a:pt x="27036" y="0"/>
                    <a:pt x="60387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123825"/>
              <a:ext cx="1740832" cy="55901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90448" y="6827819"/>
            <a:ext cx="15837487" cy="2159685"/>
            <a:chOff x="0" y="0"/>
            <a:chExt cx="4171190" cy="56880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171190" cy="568806"/>
            </a:xfrm>
            <a:custGeom>
              <a:avLst/>
              <a:gdLst/>
              <a:ahLst/>
              <a:cxnLst/>
              <a:rect r="r" b="b" t="t" l="l"/>
              <a:pathLst>
                <a:path h="568806" w="4171190">
                  <a:moveTo>
                    <a:pt x="4171190" y="284403"/>
                  </a:moveTo>
                  <a:lnTo>
                    <a:pt x="3764790" y="0"/>
                  </a:lnTo>
                  <a:lnTo>
                    <a:pt x="3764790" y="203200"/>
                  </a:lnTo>
                  <a:lnTo>
                    <a:pt x="0" y="203200"/>
                  </a:lnTo>
                  <a:lnTo>
                    <a:pt x="0" y="365606"/>
                  </a:lnTo>
                  <a:lnTo>
                    <a:pt x="3764790" y="365606"/>
                  </a:lnTo>
                  <a:lnTo>
                    <a:pt x="3764790" y="568806"/>
                  </a:lnTo>
                  <a:lnTo>
                    <a:pt x="4171190" y="284403"/>
                  </a:ln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174625"/>
              <a:ext cx="4069590" cy="190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412696" y="3624445"/>
            <a:ext cx="2682709" cy="3070023"/>
            <a:chOff x="0" y="0"/>
            <a:chExt cx="805627" cy="92193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05627" cy="921939"/>
            </a:xfrm>
            <a:custGeom>
              <a:avLst/>
              <a:gdLst/>
              <a:ahLst/>
              <a:cxnLst/>
              <a:rect r="r" b="b" t="t" l="l"/>
              <a:pathLst>
                <a:path h="921939" w="805627">
                  <a:moveTo>
                    <a:pt x="89462" y="0"/>
                  </a:moveTo>
                  <a:lnTo>
                    <a:pt x="716166" y="0"/>
                  </a:lnTo>
                  <a:cubicBezTo>
                    <a:pt x="739892" y="0"/>
                    <a:pt x="762647" y="9425"/>
                    <a:pt x="779425" y="26203"/>
                  </a:cubicBezTo>
                  <a:cubicBezTo>
                    <a:pt x="796202" y="42980"/>
                    <a:pt x="805627" y="65735"/>
                    <a:pt x="805627" y="89462"/>
                  </a:cubicBezTo>
                  <a:lnTo>
                    <a:pt x="805627" y="832477"/>
                  </a:lnTo>
                  <a:cubicBezTo>
                    <a:pt x="805627" y="856204"/>
                    <a:pt x="796202" y="878959"/>
                    <a:pt x="779425" y="895736"/>
                  </a:cubicBezTo>
                  <a:cubicBezTo>
                    <a:pt x="762647" y="912514"/>
                    <a:pt x="739892" y="921939"/>
                    <a:pt x="716166" y="921939"/>
                  </a:cubicBezTo>
                  <a:lnTo>
                    <a:pt x="89462" y="921939"/>
                  </a:lnTo>
                  <a:cubicBezTo>
                    <a:pt x="65735" y="921939"/>
                    <a:pt x="42980" y="912514"/>
                    <a:pt x="26203" y="895736"/>
                  </a:cubicBezTo>
                  <a:cubicBezTo>
                    <a:pt x="9425" y="878959"/>
                    <a:pt x="0" y="856204"/>
                    <a:pt x="0" y="832477"/>
                  </a:cubicBezTo>
                  <a:lnTo>
                    <a:pt x="0" y="89462"/>
                  </a:lnTo>
                  <a:cubicBezTo>
                    <a:pt x="0" y="65735"/>
                    <a:pt x="9425" y="42980"/>
                    <a:pt x="26203" y="26203"/>
                  </a:cubicBezTo>
                  <a:cubicBezTo>
                    <a:pt x="42980" y="9425"/>
                    <a:pt x="65735" y="0"/>
                    <a:pt x="89462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19050"/>
              <a:ext cx="805627" cy="94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285905" y="3608488"/>
            <a:ext cx="2682709" cy="3070023"/>
            <a:chOff x="0" y="0"/>
            <a:chExt cx="805627" cy="92193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05627" cy="921939"/>
            </a:xfrm>
            <a:custGeom>
              <a:avLst/>
              <a:gdLst/>
              <a:ahLst/>
              <a:cxnLst/>
              <a:rect r="r" b="b" t="t" l="l"/>
              <a:pathLst>
                <a:path h="921939" w="805627">
                  <a:moveTo>
                    <a:pt x="89462" y="0"/>
                  </a:moveTo>
                  <a:lnTo>
                    <a:pt x="716166" y="0"/>
                  </a:lnTo>
                  <a:cubicBezTo>
                    <a:pt x="739892" y="0"/>
                    <a:pt x="762647" y="9425"/>
                    <a:pt x="779425" y="26203"/>
                  </a:cubicBezTo>
                  <a:cubicBezTo>
                    <a:pt x="796202" y="42980"/>
                    <a:pt x="805627" y="65735"/>
                    <a:pt x="805627" y="89462"/>
                  </a:cubicBezTo>
                  <a:lnTo>
                    <a:pt x="805627" y="832477"/>
                  </a:lnTo>
                  <a:cubicBezTo>
                    <a:pt x="805627" y="856204"/>
                    <a:pt x="796202" y="878959"/>
                    <a:pt x="779425" y="895736"/>
                  </a:cubicBezTo>
                  <a:cubicBezTo>
                    <a:pt x="762647" y="912514"/>
                    <a:pt x="739892" y="921939"/>
                    <a:pt x="716166" y="921939"/>
                  </a:cubicBezTo>
                  <a:lnTo>
                    <a:pt x="89462" y="921939"/>
                  </a:lnTo>
                  <a:cubicBezTo>
                    <a:pt x="65735" y="921939"/>
                    <a:pt x="42980" y="912514"/>
                    <a:pt x="26203" y="895736"/>
                  </a:cubicBezTo>
                  <a:cubicBezTo>
                    <a:pt x="9425" y="878959"/>
                    <a:pt x="0" y="856204"/>
                    <a:pt x="0" y="832477"/>
                  </a:cubicBezTo>
                  <a:lnTo>
                    <a:pt x="0" y="89462"/>
                  </a:lnTo>
                  <a:cubicBezTo>
                    <a:pt x="0" y="65735"/>
                    <a:pt x="9425" y="42980"/>
                    <a:pt x="26203" y="26203"/>
                  </a:cubicBezTo>
                  <a:cubicBezTo>
                    <a:pt x="42980" y="9425"/>
                    <a:pt x="65735" y="0"/>
                    <a:pt x="89462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19050"/>
              <a:ext cx="805627" cy="94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3159115" y="3624445"/>
            <a:ext cx="2682709" cy="3070023"/>
            <a:chOff x="0" y="0"/>
            <a:chExt cx="805627" cy="92193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05627" cy="921939"/>
            </a:xfrm>
            <a:custGeom>
              <a:avLst/>
              <a:gdLst/>
              <a:ahLst/>
              <a:cxnLst/>
              <a:rect r="r" b="b" t="t" l="l"/>
              <a:pathLst>
                <a:path h="921939" w="805627">
                  <a:moveTo>
                    <a:pt x="89462" y="0"/>
                  </a:moveTo>
                  <a:lnTo>
                    <a:pt x="716166" y="0"/>
                  </a:lnTo>
                  <a:cubicBezTo>
                    <a:pt x="739892" y="0"/>
                    <a:pt x="762647" y="9425"/>
                    <a:pt x="779425" y="26203"/>
                  </a:cubicBezTo>
                  <a:cubicBezTo>
                    <a:pt x="796202" y="42980"/>
                    <a:pt x="805627" y="65735"/>
                    <a:pt x="805627" y="89462"/>
                  </a:cubicBezTo>
                  <a:lnTo>
                    <a:pt x="805627" y="832477"/>
                  </a:lnTo>
                  <a:cubicBezTo>
                    <a:pt x="805627" y="856204"/>
                    <a:pt x="796202" y="878959"/>
                    <a:pt x="779425" y="895736"/>
                  </a:cubicBezTo>
                  <a:cubicBezTo>
                    <a:pt x="762647" y="912514"/>
                    <a:pt x="739892" y="921939"/>
                    <a:pt x="716166" y="921939"/>
                  </a:cubicBezTo>
                  <a:lnTo>
                    <a:pt x="89462" y="921939"/>
                  </a:lnTo>
                  <a:cubicBezTo>
                    <a:pt x="65735" y="921939"/>
                    <a:pt x="42980" y="912514"/>
                    <a:pt x="26203" y="895736"/>
                  </a:cubicBezTo>
                  <a:cubicBezTo>
                    <a:pt x="9425" y="878959"/>
                    <a:pt x="0" y="856204"/>
                    <a:pt x="0" y="832477"/>
                  </a:cubicBezTo>
                  <a:lnTo>
                    <a:pt x="0" y="89462"/>
                  </a:lnTo>
                  <a:cubicBezTo>
                    <a:pt x="0" y="65735"/>
                    <a:pt x="9425" y="42980"/>
                    <a:pt x="26203" y="26203"/>
                  </a:cubicBezTo>
                  <a:cubicBezTo>
                    <a:pt x="42980" y="9425"/>
                    <a:pt x="65735" y="0"/>
                    <a:pt x="89462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19050"/>
              <a:ext cx="805627" cy="94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7919110" y="4528758"/>
            <a:ext cx="1738145" cy="115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084">
                <a:solidFill>
                  <a:srgbClr val="40352D"/>
                </a:solidFill>
                <a:ea typeface="210 네모진 Bold"/>
              </a:rPr>
              <a:t>프로그램 구현 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5922983" y="1316731"/>
            <a:ext cx="614163" cy="898228"/>
          </a:xfrm>
          <a:custGeom>
            <a:avLst/>
            <a:gdLst/>
            <a:ahLst/>
            <a:cxnLst/>
            <a:rect r="r" b="b" t="t" l="l"/>
            <a:pathLst>
              <a:path h="898228" w="614163">
                <a:moveTo>
                  <a:pt x="0" y="0"/>
                </a:moveTo>
                <a:lnTo>
                  <a:pt x="614164" y="0"/>
                </a:lnTo>
                <a:lnTo>
                  <a:pt x="614164" y="898228"/>
                </a:lnTo>
                <a:lnTo>
                  <a:pt x="0" y="898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1791020" y="4513136"/>
            <a:ext cx="2398557" cy="113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ea typeface="210 네모진 Bold"/>
              </a:rPr>
              <a:t>프로젝트 주제 선정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825131" y="1443688"/>
            <a:ext cx="278773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1"/>
              </a:lnSpc>
            </a:pPr>
            <a:r>
              <a:rPr lang="en-US" sz="4459">
                <a:solidFill>
                  <a:srgbClr val="40352D"/>
                </a:solidFill>
                <a:ea typeface="210 네모진 Bold"/>
              </a:rPr>
              <a:t>작업 과정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091605" y="7552950"/>
            <a:ext cx="1797048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4월 17일  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285905" y="7551719"/>
            <a:ext cx="2552697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30일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144077" y="7551719"/>
            <a:ext cx="1288212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 21일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035321" y="7552950"/>
            <a:ext cx="1608675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20일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068066" y="7551719"/>
            <a:ext cx="3392107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5월 1일 ~ 6일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794798" y="4461526"/>
            <a:ext cx="2256371" cy="117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8"/>
              </a:lnSpc>
            </a:pPr>
            <a:r>
              <a:rPr lang="en-US" sz="3103">
                <a:solidFill>
                  <a:srgbClr val="40352D"/>
                </a:solidFill>
                <a:ea typeface="210 네모진 Bold"/>
              </a:rPr>
              <a:t>구조화 및 </a:t>
            </a:r>
          </a:p>
          <a:p>
            <a:pPr algn="ctr">
              <a:lnSpc>
                <a:spcPts val="4748"/>
              </a:lnSpc>
              <a:spcBef>
                <a:spcPct val="0"/>
              </a:spcBef>
            </a:pPr>
            <a:r>
              <a:rPr lang="en-US" sz="3103">
                <a:solidFill>
                  <a:srgbClr val="40352D"/>
                </a:solidFill>
                <a:ea typeface="210 네모진 Bold"/>
              </a:rPr>
              <a:t>역할 분담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723381" y="4530248"/>
            <a:ext cx="1807757" cy="113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1"/>
              </a:lnSpc>
              <a:spcBef>
                <a:spcPct val="0"/>
              </a:spcBef>
            </a:pPr>
            <a:r>
              <a:rPr lang="en-US" sz="3007">
                <a:solidFill>
                  <a:srgbClr val="40352D"/>
                </a:solidFill>
                <a:ea typeface="210 네모진 Bold"/>
              </a:rPr>
              <a:t>디버깅 및 테스트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578215" y="4528758"/>
            <a:ext cx="1738145" cy="115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084">
                <a:solidFill>
                  <a:srgbClr val="40352D"/>
                </a:solidFill>
                <a:ea typeface="210 네모진 Bold"/>
              </a:rPr>
              <a:t>발표 자료 준비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1562254" y="3208214"/>
            <a:ext cx="166650" cy="166650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2906804" y="3208214"/>
            <a:ext cx="166650" cy="166650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5756333" y="3208214"/>
            <a:ext cx="166650" cy="166650"/>
            <a:chOff x="0" y="0"/>
            <a:chExt cx="812800" cy="8128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4500469" y="3208214"/>
            <a:ext cx="166650" cy="166650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4052315" y="7589819"/>
            <a:ext cx="819344" cy="65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4"/>
              </a:lnSpc>
            </a:pPr>
            <a:r>
              <a:rPr lang="en-US" sz="3903">
                <a:solidFill>
                  <a:srgbClr val="40352D"/>
                </a:solidFill>
                <a:latin typeface="210 네모진"/>
              </a:rPr>
              <a:t>~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877091" y="7589819"/>
            <a:ext cx="817628" cy="65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3"/>
              </a:lnSpc>
            </a:pPr>
            <a:r>
              <a:rPr lang="en-US" sz="3895">
                <a:solidFill>
                  <a:srgbClr val="40352D"/>
                </a:solidFill>
                <a:latin typeface="210 네모진"/>
              </a:rPr>
              <a:t>~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2026636" cy="945905"/>
            <a:chOff x="0" y="0"/>
            <a:chExt cx="948914" cy="44289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48914" cy="442893"/>
            </a:xfrm>
            <a:custGeom>
              <a:avLst/>
              <a:gdLst/>
              <a:ahLst/>
              <a:cxnLst/>
              <a:rect r="r" b="b" t="t" l="l"/>
              <a:pathLst>
                <a:path h="442893" w="948914">
                  <a:moveTo>
                    <a:pt x="110782" y="0"/>
                  </a:moveTo>
                  <a:lnTo>
                    <a:pt x="838132" y="0"/>
                  </a:lnTo>
                  <a:cubicBezTo>
                    <a:pt x="867513" y="0"/>
                    <a:pt x="895691" y="11672"/>
                    <a:pt x="916467" y="32447"/>
                  </a:cubicBezTo>
                  <a:cubicBezTo>
                    <a:pt x="937243" y="53223"/>
                    <a:pt x="948914" y="81401"/>
                    <a:pt x="948914" y="110782"/>
                  </a:cubicBezTo>
                  <a:lnTo>
                    <a:pt x="948914" y="332111"/>
                  </a:lnTo>
                  <a:cubicBezTo>
                    <a:pt x="948914" y="393294"/>
                    <a:pt x="899315" y="442893"/>
                    <a:pt x="838132" y="442893"/>
                  </a:cubicBezTo>
                  <a:lnTo>
                    <a:pt x="110782" y="442893"/>
                  </a:lnTo>
                  <a:cubicBezTo>
                    <a:pt x="49599" y="442893"/>
                    <a:pt x="0" y="393294"/>
                    <a:pt x="0" y="332111"/>
                  </a:cubicBezTo>
                  <a:lnTo>
                    <a:pt x="0" y="110782"/>
                  </a:lnTo>
                  <a:cubicBezTo>
                    <a:pt x="0" y="49599"/>
                    <a:pt x="49599" y="0"/>
                    <a:pt x="110782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948914" cy="566718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288334" y="1432660"/>
            <a:ext cx="567496" cy="829976"/>
          </a:xfrm>
          <a:custGeom>
            <a:avLst/>
            <a:gdLst/>
            <a:ahLst/>
            <a:cxnLst/>
            <a:rect r="r" b="b" t="t" l="l"/>
            <a:pathLst>
              <a:path h="829976" w="567496">
                <a:moveTo>
                  <a:pt x="0" y="0"/>
                </a:moveTo>
                <a:lnTo>
                  <a:pt x="567496" y="0"/>
                </a:lnTo>
                <a:lnTo>
                  <a:pt x="567496" y="829977"/>
                </a:lnTo>
                <a:lnTo>
                  <a:pt x="0" y="829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284455" y="1121215"/>
            <a:ext cx="9608534" cy="8229600"/>
            <a:chOff x="0" y="0"/>
            <a:chExt cx="12811379" cy="1097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6800202" y="2150425"/>
              <a:ext cx="6011177" cy="1427134"/>
            </a:xfrm>
            <a:custGeom>
              <a:avLst/>
              <a:gdLst/>
              <a:ahLst/>
              <a:cxnLst/>
              <a:rect r="r" b="b" t="t" l="l"/>
              <a:pathLst>
                <a:path h="1427134" w="6011177">
                  <a:moveTo>
                    <a:pt x="0" y="0"/>
                  </a:moveTo>
                  <a:lnTo>
                    <a:pt x="6011177" y="0"/>
                  </a:lnTo>
                  <a:lnTo>
                    <a:pt x="6011177" y="1427134"/>
                  </a:lnTo>
                  <a:lnTo>
                    <a:pt x="0" y="1427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545" t="0" r="-115250" b="-882412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811379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811379">
                  <a:moveTo>
                    <a:pt x="0" y="0"/>
                  </a:moveTo>
                  <a:lnTo>
                    <a:pt x="12811379" y="0"/>
                  </a:lnTo>
                  <a:lnTo>
                    <a:pt x="12811379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91" t="-15123" r="0" b="-18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407919" y="1528561"/>
            <a:ext cx="145418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8"/>
              </a:lnSpc>
            </a:pPr>
            <a:r>
              <a:rPr lang="en-US" sz="4249">
                <a:solidFill>
                  <a:srgbClr val="40352D"/>
                </a:solidFill>
                <a:ea typeface="210 네모진 Bold"/>
              </a:rPr>
              <a:t>설계도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DAGDeRl0yUI</dc:identifier>
  <dcterms:modified xsi:type="dcterms:W3CDTF">2011-08-01T06:04:30Z</dcterms:modified>
  <cp:revision>1</cp:revision>
  <dc:title>식단 관리 프로그램</dc:title>
</cp:coreProperties>
</file>